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9.xml" ContentType="application/inkml+xml"/>
  <Override PartName="/ppt/notesSlides/notesSlide19.xml" ContentType="application/vnd.openxmlformats-officedocument.presentationml.notesSlide+xml"/>
  <Override PartName="/ppt/ink/ink10.xml" ContentType="application/inkml+xml"/>
  <Override PartName="/ppt/notesSlides/notesSlide20.xml" ContentType="application/vnd.openxmlformats-officedocument.presentationml.notesSlide+xml"/>
  <Override PartName="/ppt/ink/ink11.xml" ContentType="application/inkml+xml"/>
  <Override PartName="/ppt/notesSlides/notesSlide21.xml" ContentType="application/vnd.openxmlformats-officedocument.presentationml.notesSlide+xml"/>
  <Override PartName="/ppt/ink/ink1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3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4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5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6.xml" ContentType="application/inkml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67" autoAdjust="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19:35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19355 11025 23 0,'0'2'24'0,"0"0"1"0,-7-1-22 15,7-1-3 1,-3 0 58-16,3 0 13 0,0 0-25 0,0-3-29 16,0-1-10-16,0-1-7 15,0-2 1-15,10 0-1 0,-7 3 1 16,0 1-1-16,1 1 1 15,-4 0 6-15,0 2 11 0,0 0 20 16,0 0 4-16,0 0 3 0,0 0 2 0,0 2-9 16,-4-1 4-16,4 0 6 15,-3 1-6-15,0-2-5 0,3 0-19 16,-7 0-5-16,7 0-1 15,-3-2-2-15,3-2 2 0,0-4 0 16,0-2 8-16,-3-1-1 16,3-6-3-16,0 2 4 0,-3-2-4 0,-1-2-2 15,1-2 0 1,-4-1 3-16,7-1 5 15,-3 0 0-15,-3-2-5 0,6-2-4 0,0-1-3 0,-4-1-6 0,4 0-2 16,0-4-1 0,-6 2 1-16,-4-2-1 0,-3 1-1 0,3-1 1 15,-6 3 0-15,3 0-1 16,-4 0 2-16,1 2 0 0,0 0 0 15,3 1 0 1,3-1-2-16,0 2 1 0,0 0-1 0,4 1 0 16,-1 0 0-16,4 4 2 15,-4 1-2-15,1 4 0 0,2 4 1 16,1 1 1-16,3 2 0 0,0 2 0 0,-3 0-2 15,3 2 1-15,-3 1-1 16,3 1-1-16,-4 1 1 0,4 2-2 16,-3 0 1-16,0 0-2 15,3 1 1-15,-4 4-3 0,4 4 1 0,-6 0 2 16,3 5 2-1,3 2-1-15,0 1 0 0,-4 2 1 0,1 2 0 16,0 0 0-16,-4 1 0 0,4 0 1 16,0-1-1-16,-4 0 0 15,4-5 0-15,3 1 0 0,-3-6 1 0,-1 0 0 16,4-4-1-16,-3-4 0 15,3 2 2-15,-3-3-2 0,0-2 2 16,3 0-2-16,-7 0-8 16,7 0 0-16,0-1-1 0,-7-5 3 15,7-1 2-15,0-3 2 16,0-2 2-16,0-3 0 0,0-2-2 0,10-2 2 15,-6-1 1-15,5-2 0 0,-2 0 0 16,3-1-1-16,0 2 1 16,-4-2 3-16,1 2-3 0,6-1 0 15,-3 2 0-15,-4-1 0 16,1 3-1-16,6 1 0 0,-7 1 0 0,-2 5 0 15,-1 1 0 1,0 3 0-16,-3 4 0 0,3 2 1 0,-3 1-1 16,0 7 0-16,7 7-3 15,-4 5 0-15,0 2 0 0,4 7 3 16,3-1 0-16,6-2 1 0,-3-2-1 0,7-2 1 15,-7-3-1-15,7-3 0 16,-7-6 0-16,3-2-15 0,0-7-34 16,1-2-54-16,-1-17-74 15,4-10-151-15</inkml:trace>
  <inkml:trace contextRef="#ctx0" brushRef="#br0" timeOffset="5650">22388 10929 40 0,'0'-6'60'0,"3"4"11"16,-3-2-8-16,0 3-13 0,0 0-10 16,0 0-3-16,0 1 0 15,0 0 4-15,0 0 0 0,0 0-13 0,0 0-9 16,0 0-9-16,0 3-10 0,0 3 5 15,0 3 1-15,0 4 14 16,0-1 8-16,0 3 0 0,0 3-5 16,0 2-2-16,0 2 2 15,-3 1 5-15,0 4-12 0,3-1-6 0,-4 4-2 16,1-1-1-1,3 3-4-15,-6 3 1 0,6 2-1 0,0 0-2 16,-4 3-1-16,4-2 0 0,-3 3 0 16,-3 0 2-16,2 1-2 15,-2-2 0-15,-4 4 1 0,7-3-1 0,-4 1 0 16,1-3-2-1,-1-3-11-15,-3-5-6 0,7-1-2 0,3-5 8 16,-3-4 3-16,3-5 4 16,0-2 5-16,-4-2-2 0,4-5-7 15,0-4-1-15,0 1-33 16,0-1-18-16,0-4-56 0,-3-6-20 0,0 0-59 15</inkml:trace>
  <inkml:trace contextRef="#ctx0" brushRef="#br0" timeOffset="6100">22012 11764 369 0,'13'-5'46'16,"-3"4"10"-16,-1 1-3 15,8 0 29-15,-11 4-57 0,1 5-8 16,-1 3-10-16,4 3 11 15,-3 1-16-15,-1 4 4 0,-2-2-1 0,-1 7-4 16,7-3 1-16,-7 0-1 0,4 1-1 16,-1-2 0-16,-3-3 1 15,7 1-1-15,-7-6 1 0,1 0 0 16,-1-5-1-16,0-1 2 15,1-5-1-15,-1 0 2 0,0-2 1 0,0-8 2 16,7-2 5 0,-3-8 7-16,3-1-3 0,-7-6-6 0,10-3 2 15,-3-7-7-15,0-3 6 16,3-5-4-16,3-5 0 0,0 0 20 15,1 0 0-15,2 6 1 0,-2 6-10 0,6 7-5 16,-10 8 2 0,0 9-5-16,-7 5-9 0,-2 4-8 0,-1 2-48 15,-3-1-108-15,-3-4-103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54:31.8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25012 9806 28 0,'0'-4'20'0,"0"1"-7"15,0 0 14 1,0 0 13-16,0 0-16 0,0-2-5 0,0 0-5 15,0-1-1-15,0 2-8 16,0-2 1-16,3 1-3 0,-3-2 2 16,0 5 1-16,0-3 0 15,4 3 4-15,-4 0 9 0,0 0-1 0,0 2 3 16,0 0 0-16,0 0 7 0,-4 0 0 15,4 4-9-15,-3 3-12 16,3 2 6-16,-3 1 1 0,3 4 1 16,-7 2-5-16,7 5-5 15,-3 1-1-15,3 6-3 0,-3 4 1 0,-4 7 1 16,4 3-3-1,-4 6 0-15,-6 4 0 0,7 3 1 0,-1 1 0 16,-6-2 0-16,7 0-1 0,-1-3 0 16,0-2 0-16,4-2-2 15,-7 0 1-15,7-1-1 0,0-2 2 0,0-2-1 16,-1-4 1-1,1-2 0-15,-3-3 1 0,2-4 1 0,-2-4-2 16,-1 0 2-16,7-4-2 16,0-3 0-16,-3 1 0 0,0-3 0 15,3-5 0-15,-4-1 0 16,4-4 0-16,-3-3 1 0,3-1-1 0,0-2 2 15,0 0 7-15,0-2 11 0,0-3-2 16,0 0-2-16,-3-4-12 16,3 3-4-16,0-2-12 0,-3-1-13 15,-7 3-20-15,10-1-28 16,-10-1-42-16,3 1-15 0</inkml:trace>
  <inkml:trace contextRef="#ctx0" brushRef="#br0" timeOffset="330">24708 10795 25 0,'-3'0'245'15,"3"0"-204"-15,-4 0-25 0,4 0-7 16,0 3 11-16,0-1 8 15,0 1-6-15,0 1-4 0,0 2-11 16,0-1-2-16,0 2-1 0,4 2 6 0,-1 2 7 16,10-1 0-16,-3 1-4 15,-4-2-2-15,1 3-1 0,9-2-4 16,-6-1-1-16,-3-1-2 15,2-1-2-15,1-4-1 0,-3 2 1 0,-4-3 0 16,0-1 0 0,7-1-1-16,-3 0 0 0,-1 0 0 0,1 0 0 15,-4-8 2-15,7 0-2 16,-4-9-7-16,1-2-27 0,-4-6-25 15,0-6-46-15,1-4-41 0</inkml:trace>
  <inkml:trace contextRef="#ctx0" brushRef="#br0" timeOffset="840">24881 9514 199 0,'-6'0'110'0,"-1"0"-72"15,7 0-11-15,-3 0 22 0,-4 5-4 16,1 2-20-16,-7 2 7 0,6 5-11 0,-6 5-5 16,-3 3-12-1,-1 7-1-15,1 3-1 0,-4 4-2 0,1 0-1 16,-1 0 0-16,7-4-4 15,0-7 2-15,3-3 1 0,7-9 2 16,0-5 1-16,3-7-1 16,0-1-3-16,3-2-20 0,0-10 7 15,13-3 12-15,-6-3 0 16,7-7 3-16,-1 0-7 0,0-3 4 0,1 1 4 15,-1-1 4-15,0 4-3 0,1 2 0 16,-1 2 1-16,1 5-1 16,2 3 2-16,-2 4-3 0,-4 5 6 0,-4 3 7 15,4 0 1 1,1 8-2-16,-8 4-1 0,4 3-2 0,0 6 1 15,-4 1 2-15,-2 2-5 16,5 0-4-16,1 1 0 0,0-5 1 16,3-2-4-16,3-3-9 15,1-8-65-15,-4-7-69 0,3 0-66 16</inkml:trace>
  <inkml:trace contextRef="#ctx0" brushRef="#br0" timeOffset="1540">24763 10932 77 0,'-3'-5'76'15,"3"0"-46"-15,-6-1-1 0,6 0 20 16,-4-1 10-16,4 5-5 0,-6 0-13 0,3 0-2 16,3 2 0-16,-7 4-7 15,4 8-10-15,-7 7-20 0,-3 6 0 16,6 8-2-16,-6 7 12 15,0 10-9-15,3 11 2 0,0 6-4 16,-3 9 0-16,7 6 1 16,-4 3-2-16,3 3 1 0,-2 0-1 0,2-6-3 15,-3-2-6 1,-3-3-6-16,7-9-12 0,-4-5-17 0,-7-10 7 15,11-10-3-15,-4-13 7 0,0-10 17 0,1-10 14 16,9-8 1 0,-4-10 0-16,1-11-24 0,3-5-62 0,-3-6-20 15</inkml:trace>
  <inkml:trace contextRef="#ctx0" brushRef="#br0" timeOffset="1920">24312 11862 332 0,'-10'-10'30'0,"7"5"-11"16,-7 1-3-16,10 2 40 0,0 2-6 0,0 0-6 16,0 5-8-1,7 6-22-15,2 4-7 0,1 1 6 0,3 5-2 16,4 2 3-16,-1-1-8 15,4 3-1-15,-1-2-5 0,-6-2 0 16,10-1 0-16,-6-3-9 16,-1-2-8-16,-3-4 5 0,7-3 6 15,-7-5-1-15,6-2 4 16,-9-2 3-16,10-9-1 0,-10-4 0 0,3-5 0 15,-3-5 1-15,-1-3 0 0,-2-4-1 16,3-2-21-16,-10 1-42 16,3-1-30-16,-3 3-61 0,0 3-24 15</inkml:trace>
  <inkml:trace contextRef="#ctx0" brushRef="#br0" timeOffset="2410">24678 10856 237 0,'-13'4'39'15,"-6"2"2"-15,6 3-4 0,-7 3 35 16,7 0-26-16,-7 6-17 15,4 4-12-15,-4 3-4 0,-3 3 1 0,0 4-11 16,4-1-2 0,-7 4 0-16,9-2-1 0,-6-5-2 0,10-4-1 15,0-6 2-15,7-7 0 16,6-7-1-16,0-4-16 0,6-9-9 15,11-6-4-15,-4-6 31 0,10-5 10 0,3-6-8 16,0 0 0-16,3-3-1 16,4 1 0-16,0 3 0 0,-1 4 2 15,-5 6 6-15,2 7 33 16,1 9 3-16,-8 5-13 0,-8 4-12 15,5 9-8-15,-6 9-8 16,-9 2-2-16,5 4-2 0,-5 1-9 0,-4 2 9 16,0-4 2-1,0 0-2-15,0-5-9 0,0-4-48 0,0-10-73 16,-7-8-101-16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55:05.3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27934 12688 27 0,'0'0'9'0,"0"0"-8"16,0 0-1-1,-7 0-15-15</inkml:trace>
  <inkml:trace contextRef="#ctx0" brushRef="#br0" timeOffset="850">28055 12745 4 0,'0'-1'9'0,"0"-1"9"15,0 1 8-15,0-2 3 0,0 3-4 16,0 0-1-16,0-1-3 0,0 1-3 0,0 0-5 15,0-1-9 1,3 0-4-16,4-1-6 0,-7 1-20 0,3 0-83 16</inkml:trace>
  <inkml:trace contextRef="#ctx0" brushRef="#br0" timeOffset="80400.3434">27908 12508 20 0,'-3'-3'39'16,"-1"4"-1"-16,4 0-7 0,-6 0-5 0,2 0 2 16,4 1-8-16,-3 1 1 15,0 3-2-15,3-2-1 0,0 1-12 16,-3 1-3-16,3-2-2 0,0 1 0 0,0-1-1 15,3-1 1 1,-3 2 1-16,0-3 6 0,3 2 3 0,-3 3 7 16,0-3 4-16,-3 4-5 15,3 1 1-15,-7 1 5 0,1 2 2 16,-4 4-1-16,3 0-2 15,-2 6-8-15,-8 0-3 0,7 5-2 0,-3 1 1 16,0 1-1-16,-3-1 1 0,0-3 0 16,6 2 3-16,0-5 3 15,-3-1-3-15,6-2-1 0,-3-1-3 16,1 2-2-16,2-3-1 15,1 3-4-15,-4 2 0 0,-3-2-1 0,6 1-1 16,-3-2 1 0,-3 1-1-16,7 0 0 0,-1-2-1 0,-3-2 1 15,0-1-1-15,7-4 1 16,-3 1 0-16,2-6-2 0,1-1 1 15,0-3-4-15,3-1-3 0,-3-3-15 0,-1-8-19 16,4-2-34 0,0-5-20-16,0-2 3 0,0-3-18 0,-6 0-12 15</inkml:trace>
  <inkml:trace contextRef="#ctx0" brushRef="#br0" timeOffset="80740.3502">27489 12983 79 0,'-7'-2'30'0,"4"0"-3"15,-3 1-3-15,2-1 10 16,4 2-13-16,0-1 5 0,0 2 8 0,0-1-5 16,0 2-10-1,4 3 5-15,5 1 3 0,-2 4-5 0,-4 2-6 16,7 2-5-16,-7 1-3 15,7 0-3-15,0-2-3 0,0-1 0 16,0-3-1-16,-1-1 0 0,1-1 0 0,-3-1 0 16,6-3 3-1,0 1-1-15,-7-2-2 0,8 1 1 0,-5 0 0 16,-2-5-1-16,6 1 1 15,0-6-2-15,3-4 0 0,-2-4 0 16,-1-5 0-16,10-1 0 16,-7-2 0-16,0 1-16 0,-6-1-73 15,0 3-57-15,-4 2-43 16</inkml:trace>
  <inkml:trace contextRef="#ctx0" brushRef="#br0" timeOffset="81190.3592">27682 12586 131 0,'3'-4'35'16,"1"-1"-17"-16,5-1 6 15,-5 1 37-15,9-2-23 0,-3 5-12 0,-4-4-5 16,10 2-1-1,-6 1-1-15,0 3-1 0,3-2 0 0,0 4 6 16,-6-1-1-16,3 5-7 16,-4 1-6-16,1 3-2 0,-4-1 5 15,-3 1 1-15,0 3-4 16,0 1-2-16,3 1 1 0,-3 0 0 15,0 3 1-15,0-1-5 0,0-1 0 0,-3-1-1 16,3-1-2-16,0-2-2 16,0-4-1-16,-10-3-22 0,0-3-77 15,-3-7-171-15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58:04.6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27394 10858 4 0,'3'0'91'0,"1"0"-29"15,-4 0-25-15,3-2-20 0,-3-1 8 0,3 3 9 16,4 0-11-16,-7 0 1 15,3 0-1-15,-3 0 2 0,3 0 6 16,-3 3-2-16,0-1 1 16,0 0 6-16,0-1-5 0,0 1-3 15,0-2-1-15,0 0 3 16,0 0-2-16,4-3 5 0,-4-2 0 0,0-4-7 15,6 2-4 1,-3-4-1-16,1 0-7 0,-1-4 1 0,3 0-4 16,-2-1 2-16,2-4-4 0,-2-1-1 15,2-2-1-15,-3-4 4 16,1 3 3-16,5-4-2 0,-5-2-1 0,2 2-1 15,-2-2 1-15,2 0-3 16,-6-2-2-16,10 1-2 0,-7 1 0 16,0-2 3-16,1 1 5 15,-1 0-3-15,0 2-3 0,-3-3-1 16,0 4 4-16,0-3 8 15,-3 1-11-15,3 0-3 0,0-2 0 0,0 2 2 16,3-3-1-16,1 1-2 0,-1-2 0 16,0 2-1-16,7-1 0 15,-7 4-1-15,0-1 0 0,1 2 0 16,-4 0 1-16,0 2-1 15,3 1 0-15,-3 2 0 0,3 1 0 0,1-1 0 16,-4 3 0 0,9-2 0-16,-5 2 1 0,2-1-1 0,-3 2 0 15,1 1 0-15,2-3 0 0,-6 6 0 16,0-3 0-16,3 2 0 15,-3-1 0-15,0 1 0 0,-3-2 1 0,3 2-1 16,0-3 0-16,-3 3 0 16,0 0 0-16,3-1 0 0,-4 1 0 15,4 4 0-15,0-3 0 16,0 5 0-16,0 0 0 0,0 1 0 15,0 3 0-15,0 0 0 16,-3 1 0-16,3 3 0 0,0 0 0 0,0 0 0 16,0 2 0-16,0 0-1 0,0 0 0 15,0 3 0-15,0 0 0 16,0 3 0-16,-3-4 1 0,3 4 0 15,0-3 0-15,-3 2 1 16,-1 2-1-16,4-1 0 0,-6 0 0 0,3 2 0 16,-4 1 0-1,0 1 0-15,-2 0 0 0,-4 4 0 0,3 1 0 16,-7 0 0-16,11 6 0 15,-7-3 0-15,-4 1 0 0,11-1 0 16,-7 0 0-16,0-1-1 0,3-2 1 0,0-2-2 16,0-2 2-1,4-1-3-15,-1-3 0 0,4-1 2 0,0-5-3 16,3 1 0-16,-4-2 2 15,8 0 0-15,-4-4 1 0,6-6-3 16,1-2-1-16,-4-1 0 16,13-4 2-16,-6-1-1 0,0 1 2 0,6-1 0 15,-6-1 1-15,3 4 1 0,-3-2 0 16,3 4 0-16,-3 2 0 15,-4 2 0-15,4 2 0 0,-3 1 0 16,-4 3 0-16,7 1 0 16,-7 2 0-16,4 0 1 0,-4 5-1 0,4 4 0 15,-4 3-1 1,7 2 1-16,-4 3 0 0,1 0 0 0,-1 0-1 15,-3-1 1-15,11-1-2 16,-5-2-34-16,1-5-54 0,7-2-60 16,-4-6-57-16,0 0-151 0</inkml:trace>
  <inkml:trace contextRef="#ctx0" brushRef="#br0" timeOffset="930.0186">27270 10636 74 0,'6'-8'213'0,"4"1"-118"0,-3 1-71 0,2 0 34 15,-5 3-1-15,-1 0-10 0,0 0-27 16,-3 3-10-16,0 0 3 15,7 0 4-15,-7 0 10 0,0 0-15 0,3 4 11 16,-3 1-6 0,0 1 8-16,3 1-7 0,-3 4 6 0,4 2-8 15,-1 3-6-15,3 0 1 16,-2 4-8-16,9 1 6 0,-7 1-9 15,-2-1 4-15,2 0-1 16,-6 1-4-16,0-4 3 0,0 0-3 16,3-4 3-16,-3-3-2 0,0-2 0 0,4-3 1 15,-4 0-1-15,6-5 1 16,1 0-2-16,-4-1 2 0,4 0-2 15,-4 0 2-15,0-3-1 16,7-6 0-16,-3 2 2 0,2-4-2 0,-5-2 1 16,9-3 0-1,0 0 0-15,-3-5-2 0,6-1 2 0,-3-4-2 16,0-1 1-16,0-1-8 15,-6 2-16-15,6 2-1 0,-7 3-44 16,1 1-37-16,-4 5-111 0,1 0-71 0</inkml:trace>
  <inkml:trace contextRef="#ctx0" brushRef="#br0" timeOffset="12610.2522">21105 9646 20 0,'7'1'46'0,"-1"1"40"16,4 4-76-16,0 1-10 15,6 1 0-15,-6 1-15 0</inkml:trace>
  <inkml:trace contextRef="#ctx0" brushRef="#br0" timeOffset="24990.4998">12638 10010 14 0,'0'-7'135'0,"0"0"-76"0,0 3 2 16,0 1 7-16,0 1 9 16,0 2-7-16,0 0-19 0,-4 0-10 15,1 3-10-15,0 3-14 0,-4 4-10 0,4 1-6 16,0 1 0-1,-1 4 1-15,1 0 0 0,-3 1-1 0,2 2-1 16,-5 3 0-16,5 2 0 16,-2 1 0-16,-1 6 0 0,-3 4 0 15,1 4-1-15,-1 2 1 16,-3 6 0-16,0 1 0 0,-4 0 2 0,4 0-2 15,-3-2 2-15,-1-2-1 0,8-3 0 16,-8-4 0-16,7 2-1 16,-3-5 2-16,-3-1-2 0,6-2 2 15,-6 0 4-15,6-5-1 16,-3-2 3-16,0-5-2 0,10-7 3 0,-4-2 1 15,4-5-6 1,3-4-4-16,0-1 0 0,0-2-3 0,0-5 3 16,0-2-1-16,3-3 1 15,-3 0-8-15,3 0-13 0,-3-2-12 16,0 1-19-16,0 1-18 0,0-3-27 0,0 3-10 15,-6 0 22 1,-1 0 1-16,-3-2-29 0</inkml:trace>
  <inkml:trace contextRef="#ctx0" brushRef="#br0" timeOffset="25300.506">12150 10643 65 0,'-6'-6'79'0,"2"5"3"16,-2-1 3 0,6 1-18-16,0 1 0 0,0 0-3 0,0 1-25 15,10 6-36-15,-7 1 1 0,3 6 5 16,1 2 6-16,-1 5 1 15,8 1-5-15,-8 2-1 0,4 2-3 0,0-3-2 16,0 1-3 0,-1-2 1-16,-2-5-2 0,6-3 2 0,-3-2-2 15,-4-8 0-15,11 0-1 16,-4-4 1-16,3-3 4 0,1-8 2 15,2-3-1-15,-3-4 5 0,14-4 2 0,-7 0-2 16,0-2-4 0,-4 4-5-16,4-1-1 0,-6 7 0 0,6 1 1 15,-7 4-2 1,-3 3 0-16,-3 3-1 0,6 1-27 15,-6-2-46-15,-3 0-40 16,2 0-70-16,-5-3-9 0</inkml:trace>
  <inkml:trace contextRef="#ctx0" brushRef="#br0" timeOffset="25870.5174">12297 9971 8 0,'-3'-3'80'15,"3"2"-29"-15,-3 0-21 0,0 1 12 16,3 0 4-16,0 0-8 16,0 0 6-16,0 1-15 0,0 1-11 0,6 1-2 15,-3-1 6 1,10 3 8-16,1-4 0 0,-1 0 1 0,3-1-4 15,0 0-5-15,4-3-4 16,3-7-3-16,-7 2-2 0,10-1-5 16,-3-1-1-16,-6-3-4 15,6 2-2-15,-7 1 1 0,4-2-1 16,-7 3 1-16,3 0 1 0,0-1 1 0,-3 8 0 15,-3-1-1-15,7 3-2 16,-4 0-1-16,-3 5-3 0,-1 6 2 16,-2 1-3-16,-4 7 2 15,-3 0 2-15,0 3 3 0,0 2-1 0,-3-1 0 16,0 1 0-1,3-2-1-15,-4 0 1 0,4-4-2 0,0 0 0 16,0-3-8-16,7-4-51 16,-4 0-68-16,0-5-93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6:01:41.5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10373 15095 62 0,'-3'2'49'0,"3"-2"-43"0,0 2-2 15,-3-3-3-15,3-1-1 0,0 1 3 16,0-4-1-16,0-1 8 15,0 1-2-15,3 1 3 0,-3 1-4 16,3-2 2-16,-3 2 2 16,0 2 0-16,0-1-2 0,0 2 3 0,0-3 7 15,-3 4-9 1,0 0-3-16,3 1 1 0,-3-1 8 0,-1 1 4 15,1 1 0-15,3-2 1 0,-3 2-5 16,3-1 4-16,0 0 1 16,0-1-4-16,0 2-9 0,0-3-6 0,3 4 3 15,0 2-3 1,4 3 2-16,-4 1 6 0,4 1 0 0,-4 3 4 15,7 0 1-15,-4 2-4 16,-2-2-3-16,-4-1 0 0,3-5 2 16,-3-1-3-16,0 0 13 15,0-5-2-15,0 0-5 0,0 0-1 0,0-4 4 16,0 1 0-16,-3-5-2 0,3-4-14 15,-4 2-4-15,4-5 2 16,0 0 2-16,0-2-4 0,0 1-3 16,0 0 0-16,0-2 3 15,0 5 2-15,0-2 1 0,0 4-3 0,0 0-11 16,0 2-12-1,0 2-32-15,-3 4-77 0,0-2-39 0</inkml:trace>
  <inkml:trace contextRef="#ctx0" brushRef="#br0" timeOffset="2850.0285">26285 14061 58 0,'3'-2'30'16,"0"1"-14"-1,-6 0-10-15,3-1-6 0,-3 2-32 0,0 0 1 16,3-1-1-16,-4 0 32 0,-2 0 1 15,3-2 7-15,3 2-4 16,0 0 9-16,0 1 0 0,-4-1-13 0,4 0 0 16,-3 1-1-1,-4-1 2-15,4-1 5 0,0 2-1 0,-7-1 12 16,7 0 1-16,-7 0-2 15,0 1-10-15,-3 1-6 0,3 0-15 16,-9 0-6-16,9 2-3 16,-3-1-5-16,0-1 9 0,0 0 7 0,-7-1 13 15,13 0 0-15,-6-2 0 0,0 1 19 16,0-1 12-16,3 0-2 15,-3 1-4-15,3-2-6 0,1-1 0 16,-4 2 0-16,-1 0-5 16,1-2-5-16,4 2-3 0,-11 0-2 0,10 0 1 15,-6 1-1 1,-4 1 5-16,0 1 0 0,4 1-6 0,-7 0-2 15,4 0-1-15,-1-1-2 0,-3 1-6 16,3-2 2-16,1-2 6 16,-4 1 0-16,6 0 0 0,-5-1 1 0,2 2 0 15,-3 0 0 1,0 1 0-16,-3 1-1 0,6 2 0 0,-3-3 0 15,-3 1 0-15,3 5 0 16,0-3-1-16,-3 1 1 0,0 1 2 16,6 1 0-16,-2-2 3 15,-5-2 3-15,4 4 0 0,4-4-4 0,2 0 4 16,-2 1-4-16,3-2 1 0,2-1 1 15,-2 0 10-15,3-1 0 16,3-1-7-16,0 0-1 0,1 0 1 16,-1-2 2-16,0 1-6 15,7 1-2-15,-4 0 2 0,1 0-3 0,-1 1-2 16,-6 0 0-1,10 0 0-15,-7 0 0 0,3 1-1 0,-6 0-5 16,10-1 3-16,-7 0 3 16,4 0 1-16,-4 0 0 0,6 1-1 15,1 0 0-15,-3 0 0 0,-1 2 0 0,4-1-1 16,-7-2-18-1,7 0-14-15,-4 0 8 0,1 0 7 0,2 0 15 16,4-2 3-16,0-1 0 16,0 1 0-16,0-3-20 0,4-5-24 15,5-1-43-15</inkml:trace>
  <inkml:trace contextRef="#ctx0" brushRef="#br0" timeOffset="4330.0432">23419 14055 25 0,'0'-1'49'0,"0"-2"-4"0,0-1-3 0,3 2-6 15,0-1 0-15,4 2 2 16,-4-1-5-16,0 2-8 0,1-3-8 16,5 4-7-16,-2 2-3 15,-1-2-5-15,1 2-2 0,0 2 1 16,9 1-1-16,-6 0 1 0,6-2 0 0,0-2-1 15,1 0 3-15,-1-2-2 16,4 3 1-16,-4-5-1 0,7 1 4 16,-3 0 3-16,-1 0-5 15,4 1 7-15,0-1-6 0,-3 0-2 16,3-2-2-16,0 0 2 15,-1 2 0-15,8-2 4 0,-1-3 0 0,1 2 8 16,-1 0 3-16,-3-4-2 16,7 2-3-16,-3 0-1 0,-1 2-6 15,1-2-1-15,-4 3 1 0,3-1 0 0,4 1-1 16,-7 0-2-1,0 2-1-15,-3 1 9 0,0-1-4 0,-3 1-2 16,-4 0 2-16,4 0-4 16,-1 0 15-16,-6 1-5 0,0-1-8 15,4-1-1-15,-4 2-2 16,3-1 0-16,-3 0-1 0,0 1 0 15,4 1 0-15,-7-1 0 0,6 2 0 0,-6 2 1 16,3 0-1-16,0 0 1 16,-6 0-1-16,9 0 0 0,-6 0 1 15,-4 1-1-15,11-2 0 16,-11 0-3-16,4 3-2 0,0-1-2 15,-4 0-3-15,4 1 2 16,-3-1 0-16,-4-1 1 0,7 0 3 0,-4 0 2 16,1-2 2-16,-1-2 1 15,4 2 0-15,-7 0-1 0,7 0 0 16,-3 0 0-16,-4-1 0 0,0 1-17 0,7-1-9 15,-3 1 10 1,-4 1 4-16,0-3 7 0,4 1 5 0,-7 2 0 16,10-3 2-16,-7 0-1 15,3-1-1-15,-2 0 0 0,-1 3 1 16,4-3-1-16,-7 0 1 15,3-2-1-15,3 1 0 0,-6 1 0 16,4-2-9-16,-4 0-2 16,0 0-27-16,0-3-33 0,0-3-60 0,-10-4-73 15</inkml:trace>
  <inkml:trace contextRef="#ctx0" brushRef="#br0" timeOffset="16440.1644">30745 5782 49 0,'-30'-63'48'16,"1"9"187"-16,-1 9-202 0,7 13-30 15,0 7-3-15,4 11-30 0,-4 6-20 0,0 8-84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6:10:46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9">
        <inkml:traceFormat>
          <inkml:channel name="X" type="integer" max="15360" units="cm"/>
          <inkml:channel name="Y" type="integer" max="8640" units="cm"/>
          <inkml:channel name="T" type="integer" max="2.14748E9" units="dev"/>
        </inkml:traceFormat>
        <inkml:channelProperties>
          <inkml:channelProperty channel="X" name="resolution" value="257.4158" units="1/cm"/>
          <inkml:channelProperty channel="Y" name="resolution" value="257.37265" units="1/cm"/>
          <inkml:channelProperty channel="T" name="resolution" value="1" units="1/dev"/>
        </inkml:channelProperties>
      </inkml:inkSource>
      <inkml:timestamp xml:id="ts1" timeString="2018-05-22T16:12:06.315"/>
    </inkml:context>
  </inkml:definitions>
  <inkml:trace contextRef="#ctx0" brushRef="#br0">28863 17314 102 0,'0'1'210'16,"0"-1"-142"-16,3 0-28 0,-3 0 43 0,10 0 9 15,0 0-25-15,3-2-16 16,4 0-1-16,-1 1 1 0,4-4-5 15,2 0-21-15,5-2-11 16,5 0-6-16,8 0 0 0,2-1-5 16,4 0-3-16,3 2 2 15,3-2-2-15,7 2 0 0,0-1 2 16,-3 2-1-16,-7-3 7 0,3 0 7 0,-13 3 4 15,-9-2-7-15,-10-3-3 16,-4 4-6-16,-10-2-2 0,-6-1-1 16,0-1-1-16,-9-1-36 15,-4-2-25-15,-7 3-62 0,-3 0-13 0,0 1-81 16,-3 1-29-1</inkml:trace>
  <inkml:trace contextRef="#ctx0" brushRef="#br0" timeOffset="410">28834 17024 448 0,'29'-3'85'0,"1"1"-33"0,2 1-9 16,4-4 39-16,-3 0-45 0,3-1-25 0,7-2-3 15,-7 1-1-15,3 0 0 16,-3 0-3-16,0 2-2 0,0-2 1 16,-3 4 1-16,-7 0-1 15,0 1-3-15,-10 1 0 0,7-3-1 16,-16 3-6-16,6 1-53 15,-10-2-35-15,0 1-76 0,-3-5-104 0</inkml:trace>
  <inkml:trace contextRef="#ctx0" brushRef="#br0" timeOffset="1130">29887 16937 83 0,'4'5'226'0,"-4"1"-190"16,6 1-10-1,4 0 22-15,3 0 15 0,0 1-28 0,3-1-4 16,4 0 6-16,3-1 2 0,0-1-15 15,0-2-2-15,6-2 15 16,-3 2 4-16,1-6-5 0,-1 2-12 16,-3-6 0-16,6-1 5 15,-3-3-3-15,0 0-10 0,4-3-9 0,-4-2-5 16,-3-1 0-16,6 0-1 15,-6-1-1-15,-6 0 0 0,2 3-1 16,-9 0 0-16,-7 1 1 0,-3 0 0 0,-3 0 0 16,-10 3 0-1,-7 1-1-15,-2 2-1 0,-5 0-1 0,-5 0 2 16,2 4-4-16,1 1-3 15,-4 1-6-15,4-1 0 0,2 4 8 16,-2 6-9-16,9 0 10 16,1 3 3-16,2 1 2 0,4 2 0 0,3 3-1 15,1 2 1 1,2 0 0-16,4 4 0 0,0 3 1 0,-1-1-1 15,-2 6 0-15,-1-2 1 0,-3 1-1 16,4-1 0-16,-1 2 0 16,-3-3 1-16,7-3 0 0,-3 0-1 0,2-2 1 15,8-4 2 1,5 2 3-16,1-3-1 0,0-1 3 0,10 0-2 15,-4-1 7-15,10-2 2 16,0-2-3-16,-3 0 10 0,7-1-11 16,-4-3-6-16,3 0-2 15,1-1-2-15,3-3-1 0,-4 2-1 16,4-4-13-16,-4 2-9 0,1-6 0 0,-1-1-30 15,-3-8-9-15,-3-8-22 16,3-5-60-16,-3-8-106 0</inkml:trace>
  <inkml:trace contextRef="#ctx0" brushRef="#br0" timeOffset="1990">30035 16146 84 0,'3'1'276'16,"7"1"-210"-16,-4-2-3 15,4 0-7-15,0 0-4 0,9-1-25 0,-9 0-7 16,13-2 6-16,-3 1-3 0,3 2-3 15,3-2-6-15,0 0 4 16,3-1 3-16,1 2-5 0,-1-1-3 0,-6 2-4 16,3-1-6-1,-6 1-2-15,-7 1 0 0,0-1-1 0,-3 0-3 16,-3 0-9-1,-1-1-10-15,-6-2 0 0,10 2-28 0,-7-7-5 16,4-2-27-16,-1-1-44 0,1-5-83 16</inkml:trace>
  <inkml:trace contextRef="#ctx0" brushRef="#br0" timeOffset="2730">31032 15520 247 0,'-6'-1'227'0,"-4"0"-194"0,7 1 10 15,3 1 14-15,-3 1-10 16,-4 0-28-16,4 3-1 0,-7 4 12 16,0 3-8-16,0 1-7 15,-9 4-3-15,2 4-1 0,-2 3 0 16,-11 4-7-16,4 2 0 0,-7 5-3 0,1 1 2 15,2 4-3 1,-3-1 0-16,7 0 2 0,7-2-1 0,9-4 0 16,0 1 1-16,10-4-2 15,0-5-1-15,0 0 1 0,7-4 8 16,2-2 5-16,-5-1-4 15,2-3-4-15,4-1-4 0,-3-3 2 0,-4-3-2 16,0-2-1-16,0-3 0 0,1-2 2 16,5 1-2-16,-5 0 3 15,2-6-1-15,-2 3-2 0,2-5 2 16,-6-2 0-16,7 1-1 15,-1-2 1-15,-3-2 0 0,1 0 0 0,-4-3 0 16,3-2 12 0,-6-1-3-16,3-2-6 0,-7-2-3 0,1 0-1 15,-1-2 0-15,4-2-1 16,-4 1 0-16,1-2-1 0,-7 2 1 15,9-3-1-15,-5-1 1 0,2 3-1 0,-6-1-1 16,3 4-8 0,0 0 4-16,-6 2 2 0,9 5 3 0,-6 1 1 15,3 2-1-15,-3 2 0 16,-3 0 1-16,10 4 0 0,-8 0 0 15,1-1 0-15,7 4 0 16,-4 0 1-16,0 2-1 0,0-1 2 0,-3 3-1 16,-3 1-1-1,6 1-1-15,-13 4 0 0,10 2 0 0,-10 0 0 16,7 5 1-16,-1 0 0 0,4 0 0 15,-3-2 0-15,9 2 0 16,-2-4 0-16,5 2-2 0,1-2-11 0,0-2-33 16,3 0-1-1,3-2-10-15,7-2-35 0,0-2-69 0,0-1-81 16</inkml:trace>
  <inkml:trace contextRef="#ctx0" brushRef="#br0" timeOffset="4450">31229 15629 6 0,'-3'-1'141'0,"-1"-3"-90"0,4 2 6 0,-3-2 4 15,3 1-13-15,0-2-8 0,-7 4 4 16,7-3 4-16,0 1 0 16,0 2-5-16,0-1-5 0,-3-1-4 0,3 2 4 15,0 1-6 1,-3 0-6-16,3-1-10 0,3-1-6 0,-3 3 0 15,0 1-3-15,3 1-1 16,4-3 3-16,-4 4 10 0,-3 3 0 16,4 0-1-16,-1 1-2 15,0 2 2-15,-3 2-3 0,3 2-3 16,1 3-4-16,-4-2-4 0,3 3-2 0,7-1 0 15,-4 0-1-15,1 0 0 16,-1 0-1-16,7 1 2 0,-6 1-2 16,3-2 1-16,-7 3 0 15,7-3-1-15,-7 2 0 0,0-3 0 0,-3 0 0 16,0-1 0-1,0 0 0-15,-3-3 1 0,0 1-1 0,3-5 0 16,-7 3 0-16,7-1 1 0,0-3-1 16,-3 0 0-16,3 0 0 15,0-2 0-15,0-1-1 0,0 2-5 16,3-4-4-16,-3 4-1 15,0-1 3-15,0 0 3 0,0 0-5 0,0 0 2 16,0 1-17 0,0-3 10-16,0 1 3 0,-3-1-14 0,3-3-4 15,0 1-9-15,0-1-12 16,0-1-28-16,0-6-64 0,0-2-110 15</inkml:trace>
  <inkml:trace contextRef="#ctx0" brushRef="#br0" timeOffset="5260">31337 15590 78 0,'3'-2'79'0,"-3"1"-16"16,0 1-1-16,0-1-12 16,0 0-31-16,0 1-10 0,0-1 2 0,0 1 9 15,0-1 8-15,7 1 2 16,-14 0 5-16,14 0 0 0,-14 0-6 15,14 0-4-15,-7 0 0 16,0-2-4-16,0 4-3 0,0-2-6 16,3 0 4-16,-3 1 3 15,0-1-1-15,0 2 1 0,0-1 5 0,0-1 2 16,0 3-5-16,0-2-3 0,0 2-6 15,0 2-3-15,0-1 1 16,3 3 1-16,-3 4-1 0,3-3-6 0,1 1-1 16,-4 3 0-1,3-3-1-15,4 4 0 0,-4-1-1 0,10 0 0 16,-7 2 1-1,4 1 0-15,-7-2-1 0,7 3 1 0,-6 3-1 16,-4-3-1-16,0 3 0 0,0 2 0 0,-7 0 1 16,-3 0 0-1,7-1 1-15,0 3 1 0,-1-2 8 0,4-1 5 16,-3 1-11-1,6-3-1-15,-3 0-1 0,4 0 2 0,-1-3-3 16,0 0 0-16,-3-1-1 16,10-2 0-16,-7 0-1 0,1-4 1 15,-1-2-1-15,-3 0 0 16,3-3-1-16,-3-3-11 0,3 3-19 0,-6-6 0 15,3 3-32-15,0-7-17 0,-3-1-35 16,3-1-65-16,-3-4-48 16</inkml:trace>
  <inkml:trace contextRef="#ctx0" brushRef="#br0" timeOffset="6400">31556 15764 78 0,'-3'0'54'0,"-1"0"-8"16,1-1 16-16,0 1-6 0,-7 0-20 0,10-2-4 16,-3 2-2-16,3 0-6 15,-3 0 1-15,3-1 10 0,0 1 5 16,0-1-3-16,-4 1-2 15,4-1 2-15,4 0-2 0,-4-2-6 16,0 2-14-16,3 1-9 16,0-2-4-16,-3 0-1 0,3 2 0 0,-3-3-1 15,0 3 1 1,7 0-1-16,-4 0 1 0,-6 1-1 0,3-1-1 15,0 2 1-15,0-2 0 0,-7 1 1 16,7 0 0-16,0 0-1 16,0-1 1-16,0 0 0 0,-3 0 0 0,3 1 2 15,0-2 3-15,0 1 0 16,0-1 10-16,0 1 1 0,0 0 0 15,0 0 2-15,0 0 1 16,0 0-3-16,0 0-5 0,0 0-3 16,0 0-1-16,0 0-2 15,0 1 0-15,0-1 2 0,0 0 0 0,0 0-2 16,3 1 3-16,-3-1-2 0,7 0 0 15,-4 3-1-15,-3-1 3 16,3 1 1-16,1-3-3 0,2 3 0 16,1 2 1-16,3 1 0 15,-4 4 2-15,1 0-3 0,-1-1-1 0,7 4 4 16,-3-1 0-1,0 1-2-15,6-1 0 0,-3 1-2 0,7-1-3 16,-4-1 0-16,4 2-1 0,-4-4 1 16,7 2-1-16,-3-2 4 15,0-1 1-15,-1 3-3 0,-2-2-3 0,2 0 0 16,-9-2-1-1,6 0 0-15,-6 0 0 0,-3-2 0 0,-4-2-2 16,7 0-11-16,-10-1-3 16,3 0-17-16,-3-3-15 0,3-1-25 15,-6-1-18-15,0-1-34 16,0-2-61-16,3-1-73 0</inkml:trace>
  <inkml:trace contextRef="#ctx0" brushRef="#br0" timeOffset="6730">31837 15662 238 0,'-3'-3'139'0,"-3"2"-62"16,2 0 35-16,4 2-16 0,-6 0-29 0,2 3-6 15,-2 0-1 1,-1 2-11-16,-2 0-17 0,-1 1-11 0,0 2-6 16,-6 6-6-16,3 1-7 15,-7 4-2-15,-3 5 1 0,3 4-1 16,-6 2-2-16,0 4 0 15,0 0-4-15,6 0 0 0,1-2 2 0,-1-4 3 16,4 0 1-16,2-8 0 0,1-1 0 16,4-4-1-16,-1-3-8 15,0-5-21-15,7-7 5 0,3 0 6 16,0-3-16-16,16-11-34 15,0-2-32-15,11-7-52 0,-1 1-86 16</inkml:trace>
  <inkml:trace contextRef="#ctx0" brushRef="#br0" timeOffset="7020">32142 15936 348 0,'9'1'105'0,"8"2"-30"16,-4-4 27-1,0 0 2-15,-3-2-33 0,0 1-28 0,9-2-6 16,-6-1-16-16,4 0-13 0,-1-2-7 15,0 3 0-15,1 0-1 16,-4-2 0-16,3 1-20 0,-3 1-18 0,0-1-6 16,-3 1-25-1,7 0-30-15,-1-1-57 0,-3-1-47 0</inkml:trace>
  <inkml:trace contextRef="#ctx0" brushRef="#br0" timeOffset="7630">32600 15982 46 0,'3'9'149'0,"0"-2"-104"0,1-2 13 15,2-3 34-15,-3-1-6 16,4 2-26-16,-1-6-5 0,-2 3-5 0,9-2-16 15,-3-5-9-15,-1 0-3 0,11-1 3 16,-7-4-4-16,4 0 0 16,-1-1-3-16,0-6 0 0,1 1 2 0,2-2 0 15,-6-4 0 1,7-2-7-16,-7-3-4 0,0-1-3 0,-3 0-1 15,-3-4 13-15,-4-1-6 16,0 0-6-16,4 0-4 0,-7 2-1 16,-7 1-1-16,7 3-2 15,-6-1-1-15,-4 3 1 0,-10 2-2 16,10 4 2-16,-3 2 0 0,0 3 1 0,3 7 0 15,0 3 0-15,1 1 0 16,5 4 0-16,-5 1 1 0,2 3 8 16,4 4 4-16,-7 2-4 15,3 4 8-15,1 1-12 0,-4 4-3 16,-3 1 0-16,3 0-1 15,-6 5 1-15,6-3-1 0,-3 2 1 0,0-1 0 16,9-1-1-16,-2 1 2 0,6-1 0 16,0 1-1-16,3 0 0 15,4 1-1-15,6 0 1 0,0-1-1 0,0 0 0 16,7 0 0-1,-4 2 1-15,0-2-1 0,4-1 0 0,-4-1 1 16,-3 0-1-16,4-1 0 16,-7-3 0-16,9-2 1 0,-9-1-1 15,10 0 0-15,-7-3 0 16,10-1-5-16,-10 0-8 0,10-5-4 15,-4 2 7-15,1-4-14 0,0-1 2 0,-4 0 1 16,7-3 3-16,-4-6-15 16,1-2-17-16,3-5-23 0,-3-3-44 15,-1-2-139-15</inkml:trace>
  <inkml:trace contextRef="#ctx0" brushRef="#br0" timeOffset="8120">33176 15429 313 0,'0'0'159'0,"3"0"-88"0,-3 1 11 0,0 1 12 16,0 0-26 0,0-1-8-16,0 3 7 0,-3 2-17 0,-1 1-19 15,4 4-18-15,-3 2-6 16,3-1 0-16,0 5-3 0,3 1 0 15,1 3-1-15,2 1 0 0,1 4-3 16,6-1 1-16,-3 4 1 16,-1 3-1-16,1-1-1 0,-3 1 1 0,-1 0-1 15,1-1 0 1,-4-3 2-16,0 0-2 0,4-5 0 0,-4-2 1 15,4-5-1-15,-7-3 0 16,3-3-11-16,-3-6-15 0,0 1 3 16,3-2-23-16,-3-6 1 15,0 2-12-15,4-5-21 0,-1-3-37 0,-3-1-38 16,3 0-14-16,7-2-15 0</inkml:trace>
  <inkml:trace contextRef="#ctx0" brushRef="#br0" timeOffset="8450">33320 15464 296 0,'-7'-13'96'16,"0"2"-26"-16,4 1 26 15,-3 5-28-15,-1 0-17 0,4 1-3 0,0 3-8 16,-1-1-1-16,1 3-4 15,-3 5-8-15,2 2 1 0,1 6-2 16,-7 1 1-16,10 1-5 16,-3 5-6-16,0 0-2 0,3 0-10 15,0 2-2-15,0 1 0 16,6 0-1-16,-3 0 0 0,11 2 0 0,-5-1 0 15,-2 1-1-15,3 1 1 0,-1-1-1 16,-2 0 0-16,-4-2 0 16,1 1-2-16,-4-3-4 0,3-2-13 0,3-2-1 15,-6-4-15 1,0-2-4-16,0-5-9 0,4-2-7 0,-4-4-19 15,9-3-45-15,-2-2-85 16,6-7-60-16</inkml:trace>
  <inkml:trace contextRef="#ctx0" brushRef="#br0" timeOffset="9610">33189 15107 90 0,'3'-2'133'16,"-3"2"-67"-16,7-4-8 15,-7 2 1-15,3-2-6 0,3 0-9 16,1 0-9-16,-1-1-1 15,-2-1-4-15,12 3-5 0,-6-1 3 16,-4 0 3-16,8 2 0 16,-8-1-5-16,4 1-7 0,-7 0-6 0,4 2-8 15,-4-1-3 1,0 1-2-16,0 4-1 0,-3-2-1 0,7 4-1 15,-4 1 1-15,1 1 2 0,-1 1 0 16,7 1 0-16,-7 0 1 16,3-2-1-16,-2-3 1 0,2 2-1 0,-6-4-1 15,0 1-2 1,0-1-7-16,0-2 1 0,0 2 2 0,0-2-2 15,-3 0-7-15,0 0 8 16,3 0 2-16,-4-2-11 0,4 1 0 16,0 0 9-16,0-2-1 15,4-1-9-15,-1 2 18 0,-3 0 2 0,3-3-2 16,-3 1-1-16,0 0-5 0,4-1 3 15,-4 2-4-15,6 0 1 16,-6 0 3-16,0 1 3 0,0 1 1 16,0 0 0-16,-6-3 0 15,12 3-1-15,-6-1-1 0,0 1-3 0,3 0-1 16,1-1 0-1,-4 1-6-15,3-2-30 0,0 2 5 0,0 2 10 16,1-4 18-16,-1 4 8 0,-3-2 1 16,0 0 2-16,0 0 6 15,0 0 4-15,0 0 0 0,0 0-7 0,0 1-3 16,0-1-3-16,0 0 0 15,0 1-4-15,0-1-8 0,0 1 4 16,0-1 8-16,0 1 1 16,0-1 1-16,-3 0-1 0,3 0 0 15,0 0 2-15,0 0 0 16,0 0 0-16,0 1 0 0,0-1-3 0,0 0 4 16,0 0 2-16,0 1-1 0,0 1 3 15,0-2-5-15,0 1-3 16,0-1-1-16,0 0-16 0,0 2-13 15,0-2 13-15,0 0-11 16,0 0-7-16,-4-1-13 0,4 0-32 0,-3-2-94 16</inkml:trace>
  <inkml:trace contextRef="#ctx0" brushRef="#br0" timeOffset="10530">33431 15955 67 0,'-3'-2'122'0,"-4"-1"-58"16,7 3-1-16,-3-4 7 15,3-2-2-15,0 2-17 0,3-2-15 16,4 1-13-16,-7-1-1 15,3-1 1-15,0-1-2 0,4 2 3 0,-4-2 11 16,0 1 2-16,0 2-6 16,1 0-6-16,2-1-4 0,1 3-5 15,-1 0-8-15,1 3-4 0,-1-1-4 0,8 2 0 16,-5 2-1-1,-2 1 1-15,3 4 0 0,0-1-1 0,-1 0-3 16,-5 3-6-16,9-1-1 16,-7 1-2-16,1 0 2 0,-4 1 5 15,-3 4 6-15,3-1-1 16,-6 3 1-16,3 2-2 0,-6 1-4 0,-8 1 5 15,1 1-8 1,0-2 2-16,-3-1 3 0,6 0 1 0,-3-4 0 16,0-1-2-16,0-6 5 0,-4 3 0 15,8-5 0-15,-1-2-1 16,-3 0 1-16,6-2 1 0,1-1 0 0,-1-1-1 15,4-6-2 1,-4 1 2-16,4-2 0 0,6-3 2 0,-3 2 4 16,10-4 1-16,0 0 2 15,-4 1-2-15,8 0 1 0,-5 1-5 16,1 2-1-16,3 1-2 15,-3 3 2-15,0 1 2 0,-4 1-1 16,8 0 1-16,-5 3 1 0,-2 0 2 0,-4 1 2 16,10 3-4-16,-3-2 2 15,0 0-6-15,3-1-1 0,0 0-6 16,-6-3-23-16,9 0-11 15,-6-5-46-15,-4-2-41 0,7-5-72 0,-3-2-39 16</inkml:trace>
  <inkml:trace contextRef="#ctx0" brushRef="#br0" timeOffset="42470">3764 11878 16 0,'3'-1'23'15,"1"-2"24"-15,-4 3 30 0,3-1-43 16,0-2-21-16,-3-2 5 15,3 0 1-15,11-2-3 0,-8 1 1 0,4-2 3 16,-7 0-3 0,10 2-4-16,0-2 0 0,-6 2-7 0,6 0 0 15,-3 0-3-15,0-2 0 0,3-2 3 16,0-1 2-16,0-1 17 15,0-6-11-15,-3 1 11 0,9-5-6 0,-6-1 8 16,10-2-5 0,-3 1-5-16,3-4 2 0,0 0-11 0,0-2 2 15,-4 0-3-15,11-2 10 16,-7 0-9-16,0-3 0 0,-4-2-3 15,7 2 1-15,-3-3 14 16,-3-4-9-16,6 1-1 0,-3-2-7 16,0-2 0-16,0 1 0 0,-4-1 1 0,4-2-1 15,0 3 2-15,-3 1 5 16,-4-1-4-16,10 2-3 0,-6 2 1 15,0 0-2-15,3-2-1 16,0 1-1-16,-4-1 1 0,4-2-1 16,0 1 1-16,-7 0 0 15,11-3 1-15,-8 0 4 0,1-2 0 0,6 1 10 16,-6-1-4-1,-1-2-6-15,7 1 2 0,-3-1-3 0,3 1 6 16,-6 1-4-16,10 0 3 0,-8 1-8 16,5-1 1-16,-8-1 0 15,7-2 1-15,-3 2-2 0,-6-2 0 0,6 0 0 16,-1 1 0-16,-5-1 0 15,2 0-1-15,-2 0 3 0,6-2-3 16,-4 0-1-16,1 0 1 16,3-2-1-16,-7 1 0 0,4 0 1 15,0 0 0-15,-1-1-1 0,1-2 0 0,-4 0 1 16,4 1 1-16,-1 1 1 15,1-2-2-15,3 1 0 0,-7 0 1 16,7 2 1-16,-3 0-3 16,-1 1 1-16,1-3-1 0,-4-1 1 15,4 4-1-15,-7-2 1 16,10-2-1-16,-7-1 0 0,1 1 0 0,-1 2 1 15,-3-3-1-15,0 1 0 16,7 1 0-16,-10 1 0 0,6 2 0 16,-3-1 1-16,4 2 0 0,-4-1-1 15,3 0 0-15,-3 1 1 16,-3 1 0-16,10-2-1 0,-11-1 2 0,8 2-1 15,-1-4 1-15,-3 1-1 16,4-5 1-16,-1 2 13 0,0-2-5 16,-3 0-7-16,4 0-1 15,-1 2 0-15,-3 0 2 0,0 1-4 16,4 0 2-16,-4 0-1 15,3-1 2-15,-3 1 0 0,0 0-1 0,0-1-2 16,-3-1 1-16,7 1 0 0,-4-3 0 16,-7 0-1-16,11-2 1 15,-8 2 0-15,8-3 0 0,-7 0 0 16,-1 1 0-16,8 1-1 15,-4 0 3-15,0-1-2 0,-3 3 0 0,-1 0 0 16,5-1 1 0,-5 2 4-16,1 0-3 0,3-2-1 0,-3 1 1 15,0 1-2-15,6 1-1 0,-6-3 0 16,0 6 1-16,3-2-1 15,0 1 0-15,-6-1 1 0,6 1 0 0,-3 1-1 16,-4 1 0-16,7-1 0 16,0 2 0-16,-6-1 0 0,6 1 0 15,0-1 0-15,-6 0 1 16,6 0-1-16,-4-1 0 0,1 0 0 16,0 3 0-16,3-1 1 15,-3 0-1-15,0 1 0 0,0 0 1 0,3 1-1 16,-3 1 1-16,-1 1-1 0,1-1 1 15,3-1-1-15,-3 2 0 16,0-1 0-16,-4 1 0 0,11-3 1 16,-7 1-1-16,3 0 0 15,-4 1 0-15,1 1 0 0,3 1 0 0,0 0 0 16,-6 3 0-1,6 1 1-15,-3 1-1 0,0 1 0 0,0 2 0 16,-1 1 0-16,1-1 0 16,-3 3 0-16,6-5 0 0,-3 3 0 15,-4-2 0-15,11-1-1 0,-4 0 1 0,-7 0 0 16,11-1 0-16,-4 1 0 15,0 1 0-15,0 3 0 0,-7 2 0 16,7 2-1-16,1 3 1 16,-8 2 1-16,7 2-1 0,-3-1-1 15,0 3 1-15,0-1 0 16,-1 2 0-16,1-1-1 0,-3 1 1 0,6-2 1 15,-3 1-1-15,-4 1 0 0,11-2 0 16,-8 2 0-16,1 0 0 16,7 1 0-16,-8 1 0 0,4 1 0 15,1 0-1-15,-8 1 1 16,7 2 0-16,-3 0 0 0,0-1 0 0,6 0 0 15,1-1 0 1,-1-1-1-16,0-2-1 0,4 0 1 0,-7-1 1 16,10 0 0-16,-10 1 0 15,10 2 1-15,-7-1-1 0,4 3 0 16,-1 2-1-16,-2 0 0 0,2 1 1 0,-2 3 0 15,6 0-1-15,0 1-1 16,-4 0 2-16,7 2-3 0,1-1 3 16,-4 0 0-16,-1 3 0 15,5 1 0-15,2-1-1 0,-3 3-1 16,-3 4 1-16,-3-1 1 15,9 2-2-15,-6 0 2 0,0 0 0 0,0 0-1 16,3 6 1 0,-3-2-1-16,3 4-1 0,-3 2 2 0,0-2-2 15,3 4 2-15,-6 0-1 0,6 2 1 16,-3 0 0-16,0 1 1 15,-4 2-1-15,8-1-1 0,-5 1 1 0,-2 3-1 16,6 0 1 0,-3 3 0-16,-6-1 0 0,9 1 0 0,-7 3 0 15,-2 1 0-15,2 0 1 16,-2 2-1-16,2 3 0 0,-6-1 0 15,7 2 0-15,-10 0 1 0,6 2-1 0,-3 2-1 16,0-1 1-16,4 0 0 16,-11 0 0-16,11 2 0 0,-4 0 1 15,-7 0-1-15,7-1 1 16,-3 2-1-16,-3 1 0 0,6 2 0 15,0 0 1-15,-7 2-1 16,8 1 0-16,-1 2 0 0,-7-1 2 0,11 3-2 16,-8 0 0-1,-2 2 0-15,6 1 0 0,-3-1 0 0,-4 5 1 16,7 1-1-16,-6 2 0 0,0 0 0 15,-1 3 1-15,4 2-1 16,-4-1 1-16,4 2-1 0,-3-2 0 0,3 1-1 16,3 1 1-1,-3-2 0-15,6-3 0 0,-3 4 0 0,0-4 0 16,0 2 0-16,0 2 0 15,4 0 1-15,-4 1 0 0,0 1-1 16,-3 2 1-16,-1 0 0 16,5-2-1-16,-5 5 0 0,-2-1 0 0,-1-2 1 15,4 2-1-15,-7 2 0 0,4 1 1 16,-4 2-1-16,1 1 0 15,-1 3 1-15,-3 1-1 0,0 5 2 16,0-4-2-16,0 2 0 16,3-1 0-16,-3-3 1 0,0-2-1 0,7-3 0 15,-7 0 1 1,3-1-1-16,3-1 0 0,-2 2 0 0,2-2 1 15,-2 1-1-15,9 1 0 0,-7-2 0 16,4 1 1-16,-3-1-1 16,9-1 0-16,-6-1 1 0,-4 1-1 0,7-2 0 15,-3 0 0 1,-3 0 1-16,3 0-1 0,-4 2 0 0,1-1 1 15,-1 2-1-15,-3-2 0 16,7 0 0-16,-3 0 0 0,3-1 0 16,-7-2 0-16,10-1 1 15,-3-2 0-15,0 1-1 0,-1-2 0 16,5 0 0-16,-5-1 0 0,8-1 0 0,-4-1 0 15,3-2 0-15,1 0 0 16,-1-2 0-16,3 0 0 0,1-3 0 16,3-1 0-16,-3 0 0 15,3-1-1-15,-1-1 1 0,1 4 0 0,4-2 1 16,-5 4-1-1,5-1 0-15,-4 2 0 0,6 1 0 0,-6 0 0 16,3-1 0-16,-6-2 0 16,9 2 0-16,-3-1 0 0,-3-4 0 15,7 0 0-15,-11 0 1 0,14-2-2 0,-7-1 2 16,4 2-2-1,-4 0 1-15,3 0 0 0,-6 2 1 0,7-1-1 16,-1 2 0-16,4-1 0 16,-4 0 0-16,4 0 0 0,0-2 0 15,-4 1 1-15,4-2-1 16,-4 0 0-16,1 0 0 0,-1-1 0 15,1-4 0-15,-1 2 0 0,-6-1 0 0,6 1 0 16,-2 2 0-16,-1 2 1 16,0 3-1-16,-6-1 0 0,9 4 0 15,-6 0 0-15,3 0 0 16,-3 0 0-16,6 0 0 0,-6 1 0 0,4-2 0 15,2 0 1 1,-6-2-1-16,6 0 0 0,1-4 0 0,-1 1 0 16,4-4 0-16,0 3 0 15,3 1 0-15,-4 0 0 0,1 2 0 16,3 1 0-16,0 2 0 0,0 0 0 0,-3 3 0 15,0-1 0 1,-7 1 1-16,3 2-1 0,4-2 0 0,-7-1 0 16,0-2 1-16,4-2-1 15,-4-4 1-15,0 1-1 0,3-3 0 16,1-2 0-16,3 0 0 15,-1-3 0-15,1 2 0 0,3-2 0 0,3-2-1 16,1 2 0 0,-1-2-7-16,0 0-2 0,-3 0-2 0,-3-2 2 15,0-4-6-15,-1-4-5 0,1-4-26 16,-7-4-21-16,0-8-1 15,-9-5 11-15,-1-3-14 0,-9-4-131 0</inkml:trace>
  <inkml:trace contextRef="#ctx0" brushRef="#br0" timeOffset="46680">3715 11960 89 0,'-3'1'64'15,"-1"0"-11"-15,1 1-4 16,-3-2 7-16,2 1-9 0,1-1 6 0,-7-1 5 15,10 1 3-15,0 0-18 0,0 0-6 16,0 1-22-16,0 0-15 16,0 0-7-16,0-1-4 0,0 5 7 0,0-2 3 15,10-2 1 1,0 1-4-16,-4-1 2 0,1-1-3 0,6-1 5 15,-3-1 7-15,-4-1 15 16,8 3-2-16,-1-5 14 0,-7 3-12 16,7-3-2-16,0 2 2 15,-6 0-5-15,9 1-10 0,-3-1-2 16,-6-1 0-16,9 2-1 0,-6-2-1 0,3-1 2 15,0 1 0-15,0-2-1 16,4 0-2-16,-1-2 13 0,4 1-3 16,-1-1-3-16,4-1 5 15,-3 0-2-15,3-1-4 0,0 1 3 0,0-3-4 16,-1 4 0-1,-2-3-4-15,3 4 1 0,-10 0 2 0,10-1-5 16,-7 4 0-16,1-3 1 16,-1 3-2-16,-3-2 2 0,0 0-1 15,7-1 0-15,-7-1-1 0,7-1 2 0,-1-1 0 16,-2-4 3-1,2 2-3-15,1-5 8 0,6 3-5 0,-3-3-2 16,0 0 0-16,0 0-1 16,0 1 1-16,3 0 0 0,-7 2 1 15,11-1-4-15,-4 0 3 16,-3 3 0-16,-3-4 4 0,6 0 0 15,3-1 0-15,-6-4 1 0,3 0-1 0,0-3-1 16,4 0-3-16,-1-2 0 16,4-1-1-16,0 1 0 0,0 0 2 15,-4 1-2-15,0 0 0 16,1 1 1-16,-1-1-1 0,1 2 0 0,-4-1-1 15,0 1 0 1,4-2-1-16,-1 2 1 0,4-3 0 0,-1 0-1 16,4-1 0-1,-3-1 1-15,10-1-1 0,-7 1 0 0,3 1 0 16,-6 2 1-16,3-2-1 0,-4 2 0 0,-2 2 0 15,-1 2 0 1,-3 2 0-16,4-1 1 0,-7 2 1 0,6-1-1 16,-3-2 0-16,4 0 0 15,-4-2 2-15,4-1-2 0,2-2 0 16,1-3-1-16,-4 2 1 15,4 1-1-15,-7 1 0 0,4 1 0 16,-1 1 0-16,-3 3 1 16,1-2-1-16,-8 2 1 0,7 1-1 0,1 1 1 15,-1 0 0-15,-7 1-1 0,7 1 0 16,1 1-1-16,-1-2 1 15,0 2 0-15,3 0 0 0,-2-1-1 0,2 3 1 16,4-3 0 0,0 2 0-16,-4 0 0 0,0 0 0 0,4 0 0 15,-3 0 0-15,-1-1 0 16,4 1 1-16,-1 1 0 0,1-3-1 15,0 5 1-15,3-1-1 0,-3 0 0 16,3 4 0-16,-4-1 0 16,-2 4-1-16,-1-1 1 0,1 3 0 0,-4 1 0 15,-3-1 0-15,6 3 0 16,-3 0 0-16,4 0 0 0,-1 0 0 15,1 0 0-15,-1 0 2 16,4 0-2-16,-4 0 0 0,1 2 1 16,3 0-1-16,-11 1 1 15,11 0 1-15,-10 1-1 0,3 0 0 0,-6-1 4 16,6 4 4-16,0-3-6 0,0 2-1 15,1-2 0-15,-1 2 1 16,3 0 0-16,1 0-1 0,-1 0 1 16,-3 0-3-16,0 3 1 15,1-1 2-15,-5 0-1 0,5 1 7 0,-4 0-7 16,-4 1 1-16,4 1 0 15,3 0-1-15,-9 0-1 0,9-1 0 16,-3-1-1-16,0 0 1 16,0-2 0-16,3 1 0 0,3-1 0 15,-3 0 0-15,1-1 1 0,-5 1-2 0,8 2 1 16,-4-2 0-16,-3 1 1 15,-3 4-1-15,6-1 0 0,-7 1 0 16,-2 3 1-16,6 0 0 16,-4 2 0-16,-2 0-1 0,2-1 0 15,-2 4 0-15,2-4 0 16,-2 3 0-16,9 0-1 0,-3 0 1 0,-4-4-1 15,7 5 2-15,4-4 1 0,-1 2 1 16,-2-1 2-16,-1-1-1 16,3 1 1-16,-6 1-4 0,7 1 0 15,-4-2 0-15,0 2 0 16,0-2-1-16,-3 3-1 0,6-4 2 0,1 2 0 15,-4-2 1 1,0-2 6-16,4 2-1 0,-7-2-5 0,6 0 0 16,0-1 1-16,-2 3-1 15,-1-1-1-15,-3-1 0 0,3 2 0 16,-3 1 0-16,0-3-1 0,-4 4 0 0,4-2 0 15,0 1 0-15,-3 1 0 16,6 1-1-16,-3-2 0 0,-4 3 1 16,8-1 0-16,-1-2-1 15,-3-2 1-15,-4 1-1 0,11-2 1 16,-1 0 2-16,-3-1 0 15,4 1 6-15,-1-1-3 0,1-2-2 0,-7 4-2 16,6-1 3 0,4 5-3-16,-7-2-1 0,3 1 1 0,-2 2 0 15,-1 0 1-15,0 1-3 0,3 0 2 16,1-2 1-16,-1 1-3 15,1 0 2-15,-1 0 7 0,1 2-7 0,-1-3 0 16,1 2 0 0,2 1-1-16,-9-1-1 0,7 1 1 0,2 0 0 15,-9-2 0-15,7 3-1 16,-4-5 0-16,-3 3 1 0,6-2-1 15,-3-3 2-15,1 3 1 0,-1-2 1 0,-3-1-2 16,6 1 0-16,-3 2 6 16,-3-1-3-16,3-1-3 0,-6 0-1 15,6-1 0-15,-3-2 0 16,-3 1 0-16,6 0-1 0,-3 0 1 15,3-2-1-15,-6 4 0 16,6-2 1-16,-3-1-1 0,-7 6 0 0,10-3 0 16,-6 4 0-1,-1-1 0-15,1 1 0 0,-4 1 1 0,7 0-1 16,0-1 0-16,3-2 0 0,-3-1 0 15,7-2 1-15,3-3-1 16,-4 1 0-16,7-2 0 0,0 2 0 0,3-1 0 16,4 2-1-1,-4 2-3-15,0-1-1 0,4 2-8 0,-1 0-14 16,1-1-44-16,3-5 3 15,-7-5-65-15,0-7-92 0,-6-5-260 16</inkml:trace>
  <inkml:trace contextRef="#ctx0" brushRef="#br0" timeOffset="56830">8747 12960 17 0,'0'-2'29'0,"4"-2"-5"16,-4 2-8-16,3-4-2 15,3 1-5-15,1 0-8 0,-4 0 0 16,4-1-1-16,-4 2-2 15,0 0-13-15,-3-1-10 0,4 3 5 16,2-1-15-16</inkml:trace>
  <inkml:trace contextRef="#ctx0" brushRef="#br0">15409 975 83 0,'-3'-8'133'15,"-1"2"-91"-15,-2 1-29 0,-1 2 23 0,1 0 33 16,3 3-12-1,-7 0-11-15,0 0-7 0,-3 0 0 0,3 5-10 16,-10 2-2-16,7 2-1 16,-6 3-3-16,6 1 2 0,-10 0-7 15,10 5-8-15,-4 0-7 16,4 3-2-16,-7 3-1 0,14 2 1 15,-7 2-1-15,0 5 1 16,3 0 2-16,0 2 2 0,0 1-1 0,4 0 4 16,-1 1-3-16,4-1 0 0,0-1 0 15,3-2-1-15,6-3-3 16,4-4 1-16,6-1 1 0,1-2 4 31,9-2 1-15,-3 0 8-16,-4-2 2 0,8-2 0 0,-4-3-4 0,3 0 1 0,-7-2-2 15,8-4 0-15,-5-1 0 0,5-4-1 0,-8-2-3 16,11-1 0-16,-4-2-5 15,3-8 0-15,1-4-1 0,-1-4 0 16,4 0 0-16,-4-5 0 0,-6 0-1 0,10 1 0 16,-13-1-1-16,-4 0 1 15,0-3 2-15,-6 2 3 0,-7-3 4 16,-3 0-4-16,0 1-2 15,-3-2 0-15,-7 1-3 0,-9-1-2 16,6 0 0-16,-7 3-1 16,4-1-1-16,-1 2-5 0,-2-1-14 0,2 2-21 15,7 0-26-15,-6 2-20 0,10-3 8 16,-1 2-51-16,4 1-83 15,-1-1 3-15</inkml:trace>
  <inkml:trace contextRef="#ctx1" brushRef="#br0">18989 4528 0,'0'0'0,"0"4"0,0-4 0,0 0 0,0 0 0,0 0 0,0 0 0,0 3 0,0-3 0,0 0 0,0 0 0,0 0 0,0 4 0,0-4 0,0 0 0,0 0 0,0 17 0,0-17 0,0 0 0,-4 18 0,4-18 0</inkml:trace>
  <inkml:trace contextRef="#ctx0" brushRef="#br0" timeOffset="80330">15563 784 458 0,'0'0'41'16,"3"0"-31"-16,-3 0-5 0,0 4 17 16,0-1 4-16,0-1-4 15,-3 0-1-15,3-1 3 0,0 1 3 0,0-1-6 16,0 0-1-1,0 3-4-15,0-1-4 0,0 4 1 0,0 4 4 16,0 0 3-16,-4 5 2 0,1 3-3 16,-10 3-4-16,7 5-7 15,-8 3-3-15,-2 4-1 0,-4 1-1 0,1 3 0 16,-4 0-1-1,3 5 0-15,-3 3-2 0,1 1 0 0,-11 3 1 16,13 4-1-16,-9 0 1 16,3 2-1-16,-1 0 0 0,1 1 1 15,7-3-1-15,-1 0 0 0,4-2 0 0,-1-3 0 16,4-2 3-16,0-4-2 15,3-5-1-15,0-4 0 0,1-5 0 16,2-4 1-16,0-7-1 16,1 0 0-16,3-6-5 0,-1-3-16 15,-2-7-37-15,3-2-33 16,-1-7-46-16,-2-6-196 0</inkml:trace>
  <inkml:trace contextRef="#ctx0" brushRef="#br0" timeOffset="82170">16155 1677 31 0,'0'-8'189'0,"0"2"-89"0,0-2-86 16,0 5 6-16,0 0 46 15,-3 2 1-15,-4 1-23 0,4 0-13 16,-10 0-1-16,10 7-2 15,-7 1-3-15,0 3-4 0,0 3 1 16,0 3-4-16,-3 2-10 16,3 6 0-16,-3 4-3 0,-3 5-2 0,3 2 1 15,-7 3 0-15,4 4-1 0,-4 3-1 16,-3-1 2-16,4 0-1 15,-4 1 7-15,10-2-6 0,-7-1-1 16,10-2 2-16,0-3-2 16,1-2 1-16,5-6-1 0,4-2 2 0,0-4 4 15,0-3-1 1,0-5-3-16,7-2-2 0,3-4-1 0,3-5 0 15,0-2 2-15,0-3 1 16,-3-1 0-16,9-9-1 0,-6-2 0 16,1-4-3-16,-1-1-1 0,-7-4 0 0,7-2-1 15,-9-3-1-15,-4 1 2 16,0-5 0-16,0-1 0 0,-7-4 0 15,-6 1 0-15,0-6 0 16,-4 0-4-16,1-1 2 0,0-1 0 16,-4 0 1-16,4 4 1 15,-1-2 0-15,-2 3 1 0,-1 5-1 16,7 0 0-16,0 3 1 15,-3 6-1-15,2 2 0 0,1 5 1 0,10 2 1 16,-3 5 3-16,2 4 0 0,1 2 1 16,0 3 2-16,3 0-1 15,0 9-7-15,0 8-3 0,0 4 3 0,-3 8 1 16,-4 4 7-1,4 0 1-15,-4 6-6 0,-3-2-1 0,-6 1-2 16,-7-6-18-16,0-6-90 16,0-7-122-16,-6-11-297 0</inkml:trace>
  <inkml:trace contextRef="#ctx0" brushRef="#br0" timeOffset="84200">8875 608 412 0,'-13'18'23'0,"0"2"-17"16,0 4-6-16,-7 6 11 16,7 4-6-16,-10 2-3 0,3 7 2 0,-6 1 7 15,3 2 7 1,-3 1 14-16,6-1 9 0,1-1 4 0,-1-2-7 15,14-3-13 1,-4-2-14-16,7-2-7 0,-1-4-2 0,4-3 0 16,0 0-2-16,0-6 0 0,0 1 1 0,0-7 1 15,4-3 1 1,-1-1 6-16,0-6 2 0,-3-1 4 0,3-3-1 15,1-3 1-15,-4 0-1 16,0-1 3-16,0-7 5 0,0-4 4 16,3-1-8-16,-3-6-8 15,0-3-6-15,0-3-2 0,0-3-1 0,0-4 1 16,-3-2 0-1,3-3-2-15,0 0 0 0,-4-5 2 0,-5 1-2 16,-8-2 1-16,7 0 0 0,-13 5-1 16,7-3 1-16,-7 4-1 15,-3 4 0-15,3 6 0 0,-3 1 0 0,0 5 1 16,0 2-1-1,-4 5 0-15,1 2 0 0,3 4 0 0,-1 2-1 16,4 1 1-16,1 4 1 16,8 1-1-16,1 1-1 0,0 10-1 15,3 3-1-15,7 6 1 0,0 6 2 0,3 3 0 16,0 6 1-1,6 0 1-15,1 1 0 0,0 0-2 0,-4-2 0 16,3-3-41-16,1-7-85 16,-1-8-120-16,1-7-212 0</inkml:trace>
  <inkml:trace contextRef="#ctx0" brushRef="#br0" timeOffset="84580">9336 1452 42 0,'17'0'548'15,"-1"0"-514"-15,7-5-31 0,3 1-1 16,3-1 11-16,4 0-10 16,-3 0-1-16,-4-1 0 0,0 0-2 0,3 1 0 15,-9-1 2-15,-4 2-1 0,-2-1-1 16,-5 4 2-16,-5-1-1 15,-1-1-1-15,-3 1 0 0,-3-1-15 16,-10-1-50-16,-7-4-108 16,-3-1-122-16</inkml:trace>
  <inkml:trace contextRef="#ctx0" brushRef="#br0" timeOffset="84810">9359 1232 270 0,'7'-3'225'0,"-1"1"-192"16,7-1-12-16,0 2 40 0,0 0 10 16,4 0-33-16,-1-2-9 15,4-1-5-15,6 0-2 0,-3 0-10 0,6-2-8 16,-6 0-4-16,7-1-2 15,-4-2-30-15,0 1-45 0,-3 0-24 16,-3-2-68-16,-4-1-96 0</inkml:trace>
  <inkml:trace contextRef="#ctx0" brushRef="#br0" timeOffset="85350">10331 898 185 0,'-10'0'147'16,"-3"0"-104"-16,3 7 12 0,-9 5 8 0,9 4-29 15,-13 6-14 1,10 1 8-16,-7 3 12 0,4 5-1 0,-1-1-6 15,8 3-7-15,-1 0-12 16,0 2-11-16,7 2 0 0,3-2 0 16,0-2-2-16,13-2 0 15,-3-5-1-15,-1-4 2 0,14-6-1 16,-3-2 0-16,0-6 0 15,2-3 1-15,1-4 4 0,0-1 7 0,7-7 3 16,-1-6-7-16,1 0-4 0,-4-8-3 16,3 1 0-16,-9-5 0 15,3 0 2-15,-10-2-3 0,3-2 5 16,-6 2 11-16,-10-1-4 15,0-1-4-15,-3 2 3 0,-7 1-4 0,-10 0-4 16,4 3-2 0,-4 3-2-16,-3 2-1 0,4 0 1 0,-1 7 0 15,4 1 0-15,-1 3-5 0,1 3-10 0,3 0-15 16,13 4-19-1,0-1-30-15,0 0-20 0,16 0-80 0,1 0-116 16</inkml:trace>
  <inkml:trace contextRef="#ctx0" brushRef="#br0" timeOffset="85540">11011 1186 590 0,'-3'9'109'16,"0"-2"-103"-16,-7-1 6 0,7-4 28 15,-4 0 22-15,-3-2-34 16,-3-2-26-16,7-8-2 0,-1-4-65 0,4-7-88 16,0-6-107-1</inkml:trace>
  <inkml:trace contextRef="#ctx0" brushRef="#br0" timeOffset="86050">11234 674 172 0,'-3'-5'358'0,"3"3"-332"0,-7-1-20 16,7 2 31-16,0-1 22 16,0 0-24-16,7-1-2 0,6 0-2 15,0-2-17-15,13-1-13 0,7-3 0 0,3 3 0 16,-4-1 0-16,11 4-1 15,-7-1 0-15,-3 3-1 0,-4 1 0 16,-9 6 1-16,3 3 2 16,-14 3 0-16,1 2 0 0,-10 3-2 0,0 4 1 15,-13 3 3 1,-16 1 7-16,-1 3-1 0,-2-1-4 0,-4-2-4 15,0-3-2-15,6-6-9 16,1-3 3-16,12-2 5 0,1-8 1 16,16-3-1-16,0 0 1 0,0 0 1 0,0-7 1 15,10-2 3-15,3-3-1 16,0 2 0-16,13-2-4 0,-3 2 0 15,3 1-2-15,4 4 1 16,-4 1 1-16,0 3-4 0,7 1 4 16,-4 1 0-16,-3 8 0 15,1 2 0-15,-11 3 0 0,7 3-1 16,-10 3-2-16,3 1 3 15,-6 5 0-15,-3-1-1 0,-1 3 1 0,-6-1 0 16,0 2 1-16,-10-1 2 0,-6 2 2 16,-4-2 2-16,-6 1 9 15,3-3 3-15,-9-2-10 0,-1-2-3 0,-6-7-2 16,-1-3-4-1,-2-4-1-15,-7-8-31 0,0-7-90 0,-10-8-191 16</inkml:trace>
  <inkml:trace contextRef="#ctx0" brushRef="#br0" timeOffset="88550">16453 979 86 0,'3'-10'27'0,"7"-1"-7"0,-4 1 9 16,4-1 20-16,-7 4 2 15,7-1 3-15,-3 3-1 0,-1-1 5 16,-2 3-5-16,-1 2-8 0,-3-1-4 0,0 1 0 16,0 1-5-1,0 0-6-15,0 2-13 0,-3 3-11 0,-4 6-1 16,-3 6-1-16,-3 4 0 15,0 5 0-15,-7 2-1 0,4 6-1 16,0 1 0-16,-1 2-1 16,4 2-1-16,3 2 0 0,1 1 0 15,-1 2 3-15,7-1-1 0,3 1-1 0,0-3 3 16,0 2-1-16,9-3 0 15,-2 0 1-15,3-2 0 0,0-2 2 16,9-2-1-16,-6-3 0 16,10-2 0-16,-3-3 3 0,-1-4-2 15,1-4 3-15,-4 0 2 16,4-6-1-16,-10 1-6 0,6-2-1 0,-9-2-3 15,-7-4-1-15,0-2-28 16,-10-3-99-16,-10-7-180 0</inkml:trace>
  <inkml:trace contextRef="#ctx0" brushRef="#br0" timeOffset="89850">16888 1346 418 0,'6'-6'85'15,"1"3"-63"-15,-1 1 11 16,11-1 22-16,-4 3-11 0,0 0-8 16,0 0-3-16,0 0-8 0,7 5-3 0,-7 1-7 15,7 4-5 1,-1-2-10-16,1-1 3 0,3-1-3 0,0 2 3 15,0-6-1-15,3 0 1 16,-3-2-2-16,3 1 0 0,-7-1-1 16,4 1 2-16,-6 0-1 15,2 0-1-15,-9 2-1 0,3 0-9 0,-3-3-46 16,-3 0-33-1,-7 0-40-15,0-9-88 0</inkml:trace>
  <inkml:trace contextRef="#ctx0" brushRef="#br0" timeOffset="90180">17454 1015 228 0,'3'0'295'0,"0"0"-262"0,-3 0-27 0,0 11 16 16,4 0 15-16,-4 7-10 16,0 3-7-16,0 3 11 0,0 3-1 15,-4-2-6-15,4 5-1 16,-3-2-6-16,0-1 4 0,0 0-4 0,3-4-4 15,-4 0 4 1,4-1-2-16,0-3-3 0,0-2-4 0,0 1-2 16,0-3-1-16,0-2-1 0,0-2-4 15,0 1 3-15,0-5-1 16,0 0-2-16,0-4-1 0,-3 0-16 0,3-3-48 15,0-3-73 1,-3-9-100-16</inkml:trace>
  <inkml:trace contextRef="#ctx0" brushRef="#br0" timeOffset="90790">17902 1419 224 0,'-3'-3'53'0,"0"-2"-32"0,3 3 18 16,-4 1 28-16,4-2-17 0,0 2-3 0,0 0-2 16,0-1-9-1,0 0-8-15,7-1-7 0,-4 3 0 0,4-1 5 16,-1 1 3-16,4 0-3 15,-3 1-11-15,2 8-10 0,-2 2-2 16,9 2-2-16,-6 4-1 16,-3 2 0-16,6 4 0 0,-10 1 2 15,-3 4-2-15,-13 5 0 0,-3 5-11 0,-14 4-32 16,-12 6-25-16,-14 4-65 15,-13 1-156-15</inkml:trace>
  <inkml:trace contextRef="#ctx0" brushRef="#br0" timeOffset="92390">18364 1373 381 0,'-4'1'80'0,"1"-1"-27"16,3 0 26-16,0 0 15 15,0 0-33-15,7 0-15 0,-1-2 0 16,-3-2 0-16,14 1-9 15,-4-1-10-15,3 0-9 0,0-2 2 0,1 1 0 16,-1-2-6 0,7 4-3-16,-3-2-3 0,-4 2-4 0,4 1-3 15,-7 2 0-15,-3 0 0 0,6 0-1 0,-9 0 0 16,-4 1-5-1,0 1-19-15,-3-1-7 0,0-1-4 0,0 0-26 16,0-9-54-16,-3-3-47 16,0-7-192-16</inkml:trace>
  <inkml:trace contextRef="#ctx0" brushRef="#br0" timeOffset="93180">18786 1064 317 0,'0'-8'87'16,"3"-1"-43"-16,0-3 17 0,7 0 17 0,0 2-30 15,3-3-17-15,0-1-4 16,3 3-2-16,7-1-3 0,-6 2 1 16,9 0-2-16,-3 4-1 0,0 4-5 0,-4 1-4 15,4 1-2-15,0 7-4 16,-3 7-1-16,-1 3-4 0,-2 8 2 15,6 2-1-15,-10 6 3 16,3 2 3-16,-6 2-1 0,-4 0 0 16,-6 3-1-16,0-1-1 15,-6 2 6-15,-14-2-1 0,-6-1-4 16,-3-1-1-16,-1-5-1 15,-3-3 0-15,4-2-1 0,3-8-1 0,3-3 1 16,3-6-1-16,7-6 0 0,0-2 1 16,3-2 1-16,4-2-2 15,-4-6 1-15,7-4-2 0,3-1-1 0,0-2 1 16,0 2-2-1,9-1-6-15,4 4 2 0,1 0 0 0,8 5 1 16,1 0 5-16,-3 3-1 16,6 1 1-16,-3 1 1 0,3 0-1 15,-6-1 0-15,3 3 2 0,-10 4-2 0,7 0 3 16,-11 2-2-1,1 1-1-15,-3-2 0 0,-4 1-1 0,-3-3-1 16,0 0-18-16,0-2-30 16,-3-3-43-16,-1 0-26 0,1-11-76 15,3-1-98-15</inkml:trace>
  <inkml:trace contextRef="#ctx0" brushRef="#br0" timeOffset="93720">19469 943 185 0,'0'-9'89'0,"0"2"-76"16,0 0 16-16,0 2 37 0,0 2-6 0,0 0-7 15,0 2-6-15,0 1-4 0,0 0-2 16,4 0-11-16,-1 6 1 15,7 4-2-15,3 2 1 0,-3 7-13 0,3 1-5 16,6 2-4 0,-2 5-4-16,-4 0-2 0,6 5 0 0,-2 1 1 15,6 2 0-15,-10 1 3 16,10 4-1-16,-4 0 4 0,-6 3 8 15,4 1-2-15,-7 2 4 16,-1-1 0-16,-9 0-2 0,0 1-5 0,0 0-3 16,-9-1-3-16,-11 2-3 0,4-2 4 15,-7-1 3-15,-7-3-1 16,1-5-3-16,6-4 1 0,0-3-2 15,0-8-4-15,4-2-1 16,2-9-8-16,7-3-11 0,4-4-30 0,-1-3-50 16,7-9-62-1,7-7-109-15</inkml:trace>
  <inkml:trace contextRef="#ctx0" brushRef="#br0" timeOffset="94330">20242 1356 257 0,'0'1'150'0,"0"-1"-94"0,0 1-27 16,0 1 16-16,0-1 13 15,3-1 1-15,7 4 3 0,-7-1-11 0,13 2-13 16,-3 0-14-16,7-1-8 0,-4 0-6 16,7-1-3-16,3 2-1 15,-3-3-1-15,0-2-2 0,10 0 2 0,0 0 4 16,-4 0 3-1,4-2 0-15,0-3 3 0,-1 2 0 0,-2 1-5 16,-7 0-2 0,-7 1-2-16,4 1-2 0,-10 0-2 0,-7 0-2 15,3 0 1-15,-6 0-1 0,0 0-4 0,-6-3-11 16,3-2 0-1,-4-1-23-15,-6-1-36 0,0-3-42 0,0-1-19 16,-7 2-93-16,7-1-50 16</inkml:trace>
  <inkml:trace contextRef="#ctx0" brushRef="#br0" timeOffset="94740">20183 1227 217 0,'0'0'109'0,"0"0"-69"15,0 0-5-15,0 0 23 0,0 0-2 16,0 0-10-16,0 0-3 0,0 0 0 0,3 0 1 16,0 0-5-16,7 0-1 15,0 2 4-15,3-1-14 0,10-1-11 16,0 0-3-16,10 0 3 15,2-3 0-15,5-4-5 0,2-1-5 16,1 1-6-16,3-2 2 16,-7 0 1-16,7 1 0 0,-10 1 3 0,3 0 4 15,-10 1-4-15,-2 1-1 0,-8 1-2 16,1-1 2-16,-10 3-2 15,-7-2-2-15,-3 1 1 0,0 0 0 0,0-2-1 16,-10-4-2 0,-3-2-7-16,-7-3-52 0,-2-1-113 0,-11-6-141 15</inkml:trace>
  <inkml:trace contextRef="#ctx0" brushRef="#br0" timeOffset="95910">21364 1198 379 0,'0'4'125'0,"10"1"-125"15,-4-2-2-15,4 4 2 16,3-1 12-16,0-1 1 0,0-3 1 15,10-1 5-15,-6-1 6 16,5-1 4-16,-2-6 0 0,3-2-5 0,-3 0 0 16,6-4 0-16,-3-2-7 0,-7 2 1 15,7-1-1-15,-10-1-1 16,0 1-7-16,-6 1-3 0,-4-1 2 15,-3 1 9-15,-7 0 7 16,-2 0-7-16,-4 0-8 0,-4 0-7 0,-2 2-2 16,-4-2 1-1,0 1 0-15,0 3-1 0,0-2 1 0,-3 3-1 16,6 1-2-16,4 4 1 15,-1 2 1-15,1 1 0 0,3 1 0 16,-3 8-3-16,6 3 3 0,0 3 0 0,-3 2-3 16,6 4 3-16,-2 1 7 15,-1 0-1-15,0 4 0 0,7-2 1 16,-7 2-4-16,3 0 1 15,-3-1-1-15,7 1 1 0,3-1-1 16,0-1 3-16,0-2 5 16,3 2 2-16,11-3 1 0,-1-2-9 0,3 2-1 15,0-4-1-15,4 0 2 0,0-2-4 16,6-3 2-16,0 0-2 15,3-2 0-15,4-4 0 0,10-3 0 16,2-3 0-16,8 0-1 16,9-13-4-16,7-3-21 0,-1-11-22 0,14-8-64 15,-7-11-100 1</inkml:trace>
  <inkml:trace contextRef="#ctx0" brushRef="#br0" timeOffset="97270">21577 526 14 0,'-4'0'319'0,"1"0"-214"0,3 2-22 15,0-2-13-15,7 0-6 16,2 0-23-16,4 0 4 0,4 0-3 16,-1 0-6-16,4 0-10 0,-1 0-6 0,-5-2 0 15,8 2 0-15,-8 0-4 16,5 0-6-16,-6 0-4 0,7 0-3 15,-7 0 0-15,3 0-3 16,-6-1 1-16,-3 1 0 0,3 0 0 0,-7 0 3 16,0 0-4-1,0 1-6-15,-3-1-6 0,0 0-17 0,0 0-14 16,0 0-34-16,0 0-38 15,0-8-63-15,0 0-122 0</inkml:trace>
  <inkml:trace contextRef="#ctx0" brushRef="#br0" timeOffset="97720">22041 329 361 0,'0'-1'82'0,"0"-3"-22"15,-3 3 5-15,-4-1 18 0,4 2-27 16,-3 0-27-16,-4 0-6 16,3 3-1-16,-3 4-7 0,4 5-11 0,-7 2-1 15,9 4-3 1,-5 1 0-16,2 1 0 0,1-1 0 0,6 3-3 15,0-3 2-15,0 0 0 16,13-2 1-16,-4-1-3 0,-2-2 2 16,13 0-2-16,-7-6 0 0,10 0 0 15,-10-3 2-15,6-3 0 16,-6-2 0-16,4 0 1 0,-7-2 1 0,3-6 0 15,-3-1 4-15,-4-4-1 16,-3-1 8-16,-3-3 5 0,0-1-1 16,0-3-3-16,0 0 1 15,-3-1-1-15,-7 0 1 0,-6 1-6 16,6 4-2-16,-3-1 1 15,-3 4-3-15,3 3 1 0,-4-1-3 0,7 4-2 16,1 2-1-16,-5 1-21 0,14 1-22 16,-3 1-9-16,3 0-18 15,0 3-17-15,3 0-39 0,11 0-75 0,-1 5 18 16</inkml:trace>
  <inkml:trace contextRef="#ctx0" brushRef="#br0" timeOffset="97910">22359 510 413 0,'0'3'145'0,"0"0"-116"0,-4 0 3 0,1 1 62 15,0-2 8-15,-7-1-49 16,7 1-36-16,-4-2-17 0,-6 0-17 15,0-2-69-15,6-5-26 16,-2-1-14-16,2-3-135 0</inkml:trace>
  <inkml:trace contextRef="#ctx0" brushRef="#br0" timeOffset="98440">22529 210 369 0,'-7'0'124'0,"-3"0"-116"16,1 0-1-16,5 2 17 0,1-2 5 0,3 0-7 16,0 0 10-16,0 0 11 15,0 0-3-15,0 0-20 0,7 0-13 16,12-2 3-16,-6-1 2 15,10-2-3-15,3-1-4 0,4 1-2 16,-1-1 1-16,4 1-2 16,-4 4-1-16,-6 0-1 0,3 1 1 0,-6 0-1 15,-4 5 1-15,-6 1-1 0,-3 3 0 16,-7 1 0-16,0 2 6 15,-7 0 0-15,-6 5 1 0,-3 0-1 0,-4 0-3 16,-6 2 1 0,10-4-4-16,-4-1 2 0,4-2-2 0,3-3-1 15,9-4 0-15,1-1-1 16,0-1-3-16,3 0-2 0,0-3 0 15,6 1 1-15,-2-1 0 16,15 0 1-16,-6 0 0 0,10 0 4 16,3 0 0-16,1 0 1 0,-5 0-1 0,8 2 1 15,-4 5 0-15,-3 2 6 16,-3 3 2-16,-4 3 8 0,-3 3 0 15,-10 2 4-15,-3 2 2 16,0 2 0-16,0 1-3 0,-13 0-11 16,-6-3-3-16,-4-1-3 15,-10 0-2-15,-10-4-4 0,1-1-3 0,-14-1-17 16,-6-5-18-1,-7 1-31-15,-3-7-51 0,-16-1-184 0</inkml:trace>
  <inkml:trace contextRef="#ctx0" brushRef="#br0" timeOffset="101030">23334 185 66 0,'0'-2'51'0,"0"0"-11"0,0 1-1 16,0 1 15-16,0-1-5 0,0 1-7 0,0 0 6 16,0-1-5-16,0 1-4 15,0 0-8-15,0 0-6 0,0 0-5 16,-4 0-7-16,4 2-2 15,-3 6-1-15,0 5-1 0,-7 3 8 16,7 5 2-16,-7 7-1 16,-3 1-1-16,0 3-4 0,0 0 0 0,-4 1-7 15,7-2-1-15,-3-2-1 0,4-2-3 16,-1-3-1-16,0-3 4 15,-3-5 4-15,10 1-1 0,-4-4 0 16,-3-1-4-16,0-4 1 16,7-1 1-16,0-3-5 0,3-1 2 0,-3-3 1 15,3 0-3 1,-4 0-6-16,4-4-12 0,0-4-29 0,0-2-26 15,0-2-20-15,0-1-25 16,0-1 3-16,0 1-23 0</inkml:trace>
  <inkml:trace contextRef="#ctx0" brushRef="#br0" timeOffset="101360">23019 316 147 0,'0'-8'45'15,"0"1"-11"-15,4 0 32 0,6 1 10 0,-7-1-8 16,3 3-7-16,-2-1-3 0,-1 3-13 16,-3-1-10-16,0 3-9 15,3 0-2-15,-3 0 0 0,3 0-6 0,-3 4-4 16,7 2-4-1,0 1-1-15,-1 4 2 0,1 1 0 0,2 5 4 16,5-1 2-16,-5 4 3 16,8 0-6-16,-1 2-3 0,4 1-2 15,-4-2-4-15,10 1 10 0,-6-2 0 0,0-3-7 16,2 2-4-16,-2-5-4 15,-4-1 4-15,-2-3-4 0,-5 1 0 16,1-3-4-16,-7-4-32 16,-3-4-47-16,0 0-97 0,-9-1-217 15</inkml:trace>
  <inkml:trace contextRef="#ctx0" brushRef="#br0" timeOffset="106870">23553 361 72 0,'0'0'187'0,"0"0"-103"0,0 0-27 0,0-1 11 16,0 1 2-16,0 0-8 15,0 0-9-15,0-1-3 0,0 1-5 16,0 0-9-16,0 0-6 16,0 0-4-16,0 1-2 0,0 4 6 15,0 2 1-15,0 1-8 16,0-1-5-16,0 1-3 0,0 0-5 0,0-1 1 15,0 4-2-15,0-2 2 0,3 1-3 16,0 5 0-16,1 1-1 16,-1 3-2-16,0 3 1 0,7 3-2 15,-7 2 1-15,4-1 2 16,-1-1-1-16,-2 0 0 0,-1-5 2 0,0-1 0 15,4-7-7 1,-4 0-1-16,0-6-1 0,1-4-1 0,-4-2-30 16,-4-11-66-16,-12-6-80 15,6-6-101-15</inkml:trace>
  <inkml:trace contextRef="#ctx0" brushRef="#br0" timeOffset="109460">23435 338 16 0,'0'0'26'0,"-3"0"-7"0,-1 0 12 15,4-2 4-15,-3-3-3 0,3 3 1 16,-3-3 0-16,3-1 1 16,0 4-5-16,-3-4-3 0,3 3-2 15,-7 0 3-15,7 0-1 16,-3-2-5-16,3 3-2 0,0-3 2 0,-3 3 1 15,-1-1-4 1,1 0-6-16,0 1 5 0,3-3-3 0,-4 2-4 16,1 0 0-16,3-1 4 15,-3-1 7-15,3 1 0 0,0 0-2 16,-7-3-3-16,7 0 0 0,0 1 2 0,-3 2 0 15,3 0-2-15,0-2-1 16,0 4-2-16,0 0 2 0,0 1-1 16,0 1-3-16,0-2-2 15,0 2-4-15,0 0 3 0,0 0-2 16,0 0-4-16,0 3 0 15,0 4-2-15,0 2 0 0,0 3 1 0,0 3 4 16,10 1-4 0,-7 3 1-16,4 3-1 0,3-1 2 0,-7 1-3 15,0 0 1-15,7 1 0 0,-7-3 0 16,4 1-1-16,-4-3 0 15,-3 1-1-15,3-1-1 0,-3-2 0 0,0 0-1 16,4-2 1 0,-4-2-8-16,3-2-11 0,-3-1-22 0,0-3-25 15,0-5-23-15,0-1-100 16,-7-6-85-16</inkml:trace>
  <inkml:trace contextRef="#ctx0" brushRef="#br0" timeOffset="110920">23396 389 14 0,'0'-10'48'15,"-4"-1"-45"-15,4 0 5 16,0 0 20-16,-3-1 11 0,3 0 8 16,-3-2 12-16,3 0-5 15,-7 1-12-15,4-1-2 0,3 3 1 0,-3 0 6 16,0 2-5-1,3 2 3-15,-4 2-3 0,4 0 0 0,-3 2-6 16,0 1-4-16,3 1-7 16,0 0-3-16,0 1-2 0,0 0 2 15,0 0 1-15,0 0-8 0,0 4-6 0,3 4-3 16,0 4 4-1,4 4 1-15,-4 0-2 0,7 3-4 0,-4 2-3 16,1 2 0-16,0 2-1 16,-4-1-1-16,0 3 1 0,4-2-1 15,-4 1 2-15,0-2-2 16,0-2 1-16,-3 0 0 0,4-2-1 15,-1-4 0-15,0 3 1 0,-3-5-1 0,4-1 1 16,-4 2-1-16,3-5 0 16,-3 1 1-16,0-1-1 0,0-4 0 15,0 0 1-15,0-2 1 16,0-1 1-16,0-3 1 0,0 0 0 0,-3-2-3 15,-1-5 9 1,4-4-2-16,0-4-8 0,0-4 1 0,0-2 0 16,-3-2 0-16,3-4 0 15,0-2-1-15,0 2 1 0,-3-3 0 16,-1 0 0-16,1 1-1 0,0 1 1 0,0-1-1 15,-4 0 0 1,4 5 0-16,3 1-1 0,-3 1 0 0,-1 5 1 16,1 5 0-16,0 2 0 15,3 2 1-15,-4 7-1 0,4 0 0 16,0 1 0-16,0 0 0 15,0 0 0-15,0 5 0 0,0 4-1 16,0 2 1-16,0 4-1 16,4 4 1-16,-1 1 0 0,0 2 1 0,1 0 0 15,-1 2 0-15,0-2-1 0,-3 4 0 16,7-2 0-16,-1 1 0 15,-3-1 0-15,1-1 1 0,-1 1 0 0,0 0-1 16,-3-1-1 0,4 0 1-16,-1-1 1 0,3-1-1 0,-2-5 1 15,-4 0 1-15,3 0 0 16,0-6-1-16,0 2 1 0,1-3-2 15,-4-3 0-15,3 0 0 0,-3-4 1 0,0 1 0 16,0-3-1 0,0 0 2-16,0-3-1 0,0-5 7 0,-3-2 4 15,-1-4-6-15,-2-5-3 16,6-5-2-16,-3-4 2 0,-1-3 0 15,4-4-2-15,-6-3 1 16,3 0-2-16,-1 2 1 0,4 1 1 16,-3 6-2-16,-4 4 0 15,7 4 1-15,-3 6-1 0,3 5 1 0,0 1 1 16,-3 7 0-16,3 0 0 0,0 0-2 15,0 2 0-15,-3 0 1 16,3 0-1-16,0 0 0 0,0 5 0 0,0 4-1 16,0 1 0-1,0 6 1-15,-7 1-3 0,7 3 1 0,0 1-8 16,0 2 2-16,0-1-2 15,0 0-10-15,0-2-18 0,0-3-30 16,0-4-33-16,0-3-13 16,0-6-35-16,0-4-49 0</inkml:trace>
  <inkml:trace contextRef="#ctx0" brushRef="#br0" timeOffset="111580">23615 102 260 0,'-3'-6'90'0,"3"1"-52"0,0-3 32 15,0 1 13 1,0 1-28-16,3-2-19 0,4-1-1 0,2-1 1 16,-2 3-5-16,6-1-8 15,0 1-2-15,0 1 0 0,0 3-6 16,-3 2-7-16,3 1 1 15,-3 0 0-15,-3 2-6 0,-1 5-1 0,4 1 1 16,-4 3-3 0,1 3 2-16,-4 4-1 0,0 0-1 0,-3 2 1 15,0 4 1-15,0 0-1 0,0-1 0 0,-3 2-1 16,-7-1 3-1,-6-2-3-15,10-2 2 0,-11-2 0 0,1-2-2 16,3 0-1-16,-4-6-3 16,4-2 1-16,3-4 0 0,1-3 1 15,5-1 2-15,1-3 1 16,0-7-1-16,3 0-3 0,0-5-5 15,0 2 6-15,0-1 2 0,6-1 0 0,1 3 0 16,3 3 5 0,-4 1 1-16,4 2 0 0,-7 3 4 0,10 3-3 15,-3 0-2-15,0 0-2 16,3 3 0-16,0 4 4 0,4 0-1 15,-1-2 1-15,0 2 2 16,1-3-1-16,-1 4 3 0,0-3-1 0,-6-2-6 16,3 2-1-1,-3-2 0-15,-3 0-3 0,-4-2-9 0,-3-1-29 16,6-1-51-16,-6-8-81 0,-6-5-220 0</inkml:trace>
  <inkml:trace contextRef="#ctx0" brushRef="#br0" timeOffset="115800">25379 992 169 0,'3'-7'44'0,"-3"0"1"0,3 0 22 0,-3 1 8 16,0-1-8-16,0 3 1 0,0-1-10 15,0 2-10-15,0 0-4 16,-3 3-2-16,3 0-7 0,-3 0-3 0,-4 6-19 16,-3 2-12-1,4 6 0-15,-7 1-1 0,-4 2 3 0,7 0-3 16,-9-1 1-16,9-1 1 15,-6-2-1-15,3-1 0 0,-4-2 1 16,4-2-2-16,-3-2 0 16,-1-3 0-16,-2-1-2 0,-1-2-2 15,-3-4-2-15,7-4 2 0,-7-2 1 0,3-4 2 16,-3 0 1-16,4-1 1 15,2 0 0-15,1-1 8 0,3 4 9 16,0 0-3-16,3 3-7 16,0 0 5-16,-3 5 4 0,7 3-2 0,-4 1-4 15,-7 1-3 1,11 7-4-16,-4 3-4 0,0 0-1 0,0 3 0 15,7 1 1-15,-3-1 0 0,2 4 2 16,-2-2-2-16,3 0 0 16,3 3-1-16,0-5-13 0,0 2-7 0,0-1-4 15,0-5-7 1,6 2-20-16,4-6-44 0,-4-4-36 0,11-2-90 15,-4-1-60-15</inkml:trace>
  <inkml:trace contextRef="#ctx0" brushRef="#br0" timeOffset="116200">25509 1029 402 0,'-3'6'215'0,"-3"1"-204"16,-4 2-8-1,3 2-2-15,-6-1 2 0,-3 2-3 0,6-2-7 16,-10 1-20-16,7-3 2 16,-6 1 3-16,6-1 10 0,-4 0 9 15,4 1 3-15,0-4 3 0,-3 2 1 0,-1-2 0 16,4-3 4-1,-6 2-1-15,-4-1-1 0,3-2-2 0,-3 0 4 16,-3 0 5-16,3-1 5 16,-3 0-3-16,3 0-5 0,-3-2-1 15,3-1 12-15,-3-2 5 16,3 2-9-16,0-1-15 0,3 1 0 15,-6 2 0-15,13 1-2 0,-7 0 0 0,7 4 4 16,0 9 2-16,0 2-3 16,3 6-1-16,1 2 1 0,-1 4-1 15,3 1 2-15,1-1-2 16,2-1-2-16,4-2-9 0,0-3-58 15,0-9-49-15,7-4-126 16</inkml:trace>
  <inkml:trace contextRef="#ctx0" brushRef="#br0" timeOffset="116890">26377 734 291 0,'-7'-11'119'0,"0"0"-110"15,4 4 10-15,-7 1 79 16,-3 1-39-16,0 2-30 0,0 3-8 16,-3 0 7-16,-7 4-2 15,6 5-7-15,-2 5-8 0,-1 3-6 0,-3 5-2 16,0 3 0-16,7 6-1 0,-4 2-1 15,4 4 0-15,3 2 1 16,6 3-2-16,1 0 0 0,6-3-1 0,3-1 0 16,0-5 0-1,7-5 1-15,7-2 0 0,-4-8 1 0,6-3-1 16,-2-5-1-16,9-6 0 15,0-4 1-15,0-2 3 0,7-11 12 16,0-2 6-16,-4-6-5 16,1-2-8-16,-4-3 2 0,0-3 0 15,-13 0-2-15,-3-4 0 0,-7-3 2 0,-3-1 4 16,-7-2-2-16,-9 3-5 15,0-2 1-15,-4 5-4 0,-6 7-1 16,3 1-3-16,0 4 1 16,0 9 0-16,0 0-1 0,4 5-3 15,-4 2-22-15,10 4-31 16,-7 1-27-16,14 0-24 0,-1 0-35 0,4 0-54 15,6 1-49-15</inkml:trace>
  <inkml:trace contextRef="#ctx0" brushRef="#br0" timeOffset="117100">26857 1199 892 0,'0'10'2'0,"-3"-3"6"0,3 1 11 15,-3-1 23-15,3-4-15 16,-7-3-23-16,-6 0-4 0,0-8-53 16,-6-10-107-16,-4-8-210 15</inkml:trace>
  <inkml:trace contextRef="#ctx0" brushRef="#br0" timeOffset="119050">27139 631 29 0,'0'0'27'0,"-3"0"20"16,3-1 8-16,0 1-12 16,0 0 7-16,0 0-4 0,0 0-7 15,0 0 0-15,-4 0 9 0,4 0 5 0,4 0 0 16,-4 0-4-16,3 1-4 15,0-1-6-15,0 2-2 0,14-1-9 16,-1 2-13-16,7-2-4 16,3-1 1-16,4 0 1 0,-1 0-6 15,4 0-1-15,-7-5-2 16,3 3 1-16,-2-2 4 0,-1 1-1 0,-3 1-3 15,-7 0-3-15,-3 2-1 0,0 0 1 16,-6 7-2-16,-4 2-1 16,-3 4 1-16,0 4 0 0,-10 5 0 0,-3 2 3 15,-3 4 7 1,-1 1 8-16,-2 1 1 0,-1 3-4 0,7 0-8 15,-3 3-3-15,9 0-1 16,-3 5-2-16,-6-4 2 0,9 4-1 16,-2-5-1-16,2-1 0 15,-6-4 0-15,10-2 0 0,-4-6 0 16,1 1 9-16,6-7-2 0,0-1-2 0,-4-4-1 15,4-4 0-15,4-2-3 16,-1-3-1-16,-3-2-1 0,3-1-5 16,0-3-44-16,-3-9-42 15,4-3-64-15,-4-7-73 0,13 0-140 16</inkml:trace>
  <inkml:trace contextRef="#ctx0" brushRef="#br0" timeOffset="119490">27800 757 199 0,'0'-3'176'15,"-3"-1"-141"-15,-1 2-10 16,4 1 55-16,0 1-17 0,0 0-23 15,-3 0-9-15,0 1 1 0,-1 6-10 0,4-1-7 16,-3 6-5-16,0 1 2 16,-7 7-2-16,4 2-1 0,-8 6-3 15,-2 1 1-15,3 6 2 16,-7 0 1-16,4 1-1 0,-4 0-4 15,4-3-3-15,0-3 0 16,3-4-1-16,-1-5 0 0,11-2-1 0,3-6-1 16,0-2 1-1,0-4 0-15,17-1 0 0,-4-4-1 0,6-2 1 16,7 0 0-16,1 0 3 0,2-5-1 0,4 1 0 15,3-2 2 1,3 2-3-16,-6 2 2 0,3-1 2 0,-3 2 2 16,-1 1-2-16,-6 0 0 15,-3 0 5-15,-6 0-8 0,-4 0-2 16,-10 0 0-16,-3 0-18 15,0-1-21-15,0-4-3 0,-3 0-21 16,-7-2-48-16,0-4-81 16,0-1-50-16</inkml:trace>
  <inkml:trace contextRef="#ctx0" brushRef="#br0" timeOffset="119710">27944 874 91 0,'-3'4'384'0,"3"3"-323"0,-4 4-42 15,4 4 16-15,-3 6 41 0,-4 4-11 0,4 2-9 16,0 4-11 0,-4 3-3-16,1 2-11 0,3 2-14 0,-7 3-6 15,6 0-4-15,-2 0-3 16,3 2-4-16,-7 1 0 0,-3-3-47 15,3-3-120-15,-13-3-117 16</inkml:trace>
  <inkml:trace contextRef="#ctx0" brushRef="#br0" timeOffset="121610">15769 3508 183 0,'-3'0'163'0,"-4"0"-91"0,0 0-55 16,-2-3-1 0,2-2 36-16,-6 1-12 0,-3-1-11 0,6 1-3 15,-10 1 3-15,7 3-3 16,-10 0-2-16,4 0-2 0,-4 6-8 15,-3 4-8-15,-4 5-5 16,-3 2 0-16,1 4 0 0,-1 2-1 0,0 1 0 16,1 3 0-1,-1 2 2-15,7 0-2 0,3 1 0 0,0 1 0 16,-3 0 4-16,13-2 0 0,-4 1 0 15,7-1-2-15,4-1 1 16,3 3-3-16,3-3 0 0,0-1-1 0,0 0-1 16,6-3 2-1,4-2 0-15,3-3 2 0,3-3-1 0,4-3 2 16,0-5 1-16,9-4 6 15,4-4-1-15,0-1-2 0,-1-8-1 16,1-5-3-16,3-3-1 16,-3-4 2-16,-1-1-1 0,-2-5-1 15,-1 2 1-15,-3 0 4 0,-6-2-1 0,-4 3 4 16,-6-3 6-16,3 3-6 15,-9 0-2-15,-1-2-1 0,-3 2 1 16,-3-1-1-16,-7 0-2 16,-3-1-1-16,-7 3 1 0,0-1-4 0,-6 4 1 15,0 0-2 1,0 3-1-16,0 2-14 0,-4 3-8 0,4-1-7 15,0 6-7-15,10-1-8 0,-4 0-15 16,7 1-31-16,-3 0-48 16,12-3-54-16,-2-2 5 0</inkml:trace>
  <inkml:trace contextRef="#ctx0" brushRef="#br0" timeOffset="121880">15569 3279 44 0,'0'0'312'0,"0"7"-255"0,0 5-29 15,0 6 13-15,-3 5 20 16,0 7-7-16,-4 5-4 0,-6 7-13 16,10 3-11-16,-7 5-12 15,0 4-4-15,-3 0-2 0,3 3-3 0,0 1-3 16,1 2 0-1,-4-1-1-15,3 0 0 0,-3-1 1 16,3-2-2-16,-7-2 3 16,8-5-2-16,-1-2 0 0,-6-6 0 0,9-6 0 15,-3-5 0-15,0-4-1 0,4-9-12 0,-7-6-58 16,-4-11-83-1,4-6-234-15</inkml:trace>
  <inkml:trace contextRef="#ctx0" brushRef="#br0" timeOffset="124060">14241 1423 189 0,'0'-2'309'0,"3"-2"-282"0,10 2-21 15,-6-1 15-15,3 3 4 0,3 0-13 16,-4 0-2-16,1 4 3 16,7 0-7-16,-4 1-3 0,3 1 0 15,0 0-1-15,1-1-2 16,-1 0 1-16,-6 1 1 0,10-4-2 0,-4 1 0 15,-3-3 1-15,-3 0 0 16,3 0 2-16,0 0 1 0,-6-3 1 16,-4 2 1-16,3-1-2 15,-2 0-4-15,-4-2 0 0,-4 0-36 16,-9-1-39-16,0-3-89 0,-6-4-153 0</inkml:trace>
  <inkml:trace contextRef="#ctx0" brushRef="#br0" timeOffset="124330">14081 1300 332 0,'19'-7'215'0,"-6"3"-212"0,7 1 1 0,-4 3 0 16,7 0 8 0,0 0-3-16,-3 0-2 0,6 0-5 0,0 0 0 15,-3 0 1-15,6 0 0 16,-6-5-1-16,7-1 2 0,-4-1 1 15,-3-1-1-15,-4 5-2 0,1-5-2 0,-10 1-15 16,0-1-71-16,-10-4-114 16</inkml:trace>
  <inkml:trace contextRef="#ctx0" brushRef="#br0" timeOffset="125320">12762 1395 41 0,'-3'-9'331'0,"3"-2"-316"0,0 2-8 16,0 1 18-16,3-1 26 15,3-2-29-15,1 3-6 0,0-1 1 0,6-2 0 16,0 4-3-16,-3-1 1 0,6 3 3 15,-6 1 6-15,3 3-4 16,0 1-4-16,-3 0-5 0,6 4-4 16,-3 6-5-16,0 1 0 15,-3 7 0-15,0 0 0 0,3 4-2 0,-6 4 0 16,-1 2 1-1,-6 1 3-15,0 3-2 0,-3 0 0 0,-4 0-2 16,-9 3 0-16,6-4-8 16,-10 1 4-16,7-7-3 0,-3-4-2 15,6-3 2-15,0-8 7 0,7-5 2 0,0-4-2 16,-4-1 1-1,7-5 1-15,0-6 2 0,13-7-1 0,-3-2-1 16,7-4-2-16,2-5 0 16,1-1 2-16,-1-3-2 0,8-2 0 15,-1 2 1-15,-3-3-1 16,-7 1 1-16,4 3-1 0,-7 1 1 0,0 3-1 15,-7 5 1-15,-2 1-1 0,-1 5 4 16,-3 4 6-16,0 1-2 16,-3 5 1-16,-4 0 2 0,4 5-4 15,-7 2-4-15,7 0 0 16,-7 4-3-16,0 6-2 0,-3 7 1 0,3 2 0 15,-3 4 1 1,3 6 0-16,1 0 0 0,-1 4 0 0,0-1 1 16,7 0 0-16,3 0 1 15,0-2-1-15,0 1-1 0,3-4 0 16,10-2 0-16,-3-2-1 0,0-3-1 0,9-6 1 15,-6-1-1 1,10-3 2-16,-3-2 1 0,-1-4 5 0,8-2 2 16,-4-2 0-16,-4 0-4 15,7 0-2-15,-6-3 0 0,-4-1-2 16,1-3-36-16,-4-1-46 15,-7 0-67-15,4-2-94 0</inkml:trace>
  <inkml:trace contextRef="#ctx0" brushRef="#br0" timeOffset="125710">13299 1635 37 0,'0'-8'427'15,"3"-2"-392"-15,0 3-29 16,10-1 7-16,0 0 18 0,0 3-22 15,7-1-8-15,0 5 0 0,-4 1 1 0,10 0-1 16,-3 2 0 0,-7 7-1-16,4 4 0 0,-7 4 0 0,3 2-1 15,-6 6 1-15,-3 0 1 16,-1 6 6-16,-2 2 5 0,-4 1 2 15,0 0-4-15,-10-1-6 16,3 0 0-16,-9-4 0 0,0-1-4 0,-1-4-3 16,-2-6-6-1,-1-2-7-15,7-6-1 0,0-2 5 0,0-5 9 16,9-3 3-16,1-1 2 0,0-8 3 15,3-1 6-15,0-5 4 16,6 0-5-16,1 1 1 0,6-4 1 0,0 6 1 16,-3 1-4-1,10 3-3-15,-1 2-3 0,1 5-3 0,3 1-1 16,0 0 1-16,0 4 0 15,3 0-29-15,0-3-107 0,0-1-179 16</inkml:trace>
  <inkml:trace contextRef="#ctx0" brushRef="#br0" timeOffset="126860">12553 3850 106 0,'-4'-9'486'0,"1"0"-474"15,3-1-3-15,0 1 5 16,7 0 36-16,9 1-32 0,0-2-16 0,7 2 1 16,-3 1 1-1,3 3-1-15,3 1-1 0,0 3-2 0,-3 0 1 16,0 6 0-16,0 2-1 15,0 7 0-15,-7 2 0 0,-3 2 0 16,0 6 0-16,-6 0 1 16,-4 2 1-16,-3 1-1 0,0 0 1 15,-7 0 0-15,-2-4 3 0,-4-2-1 0,3-5-1 16,0-4 1-16,-3-2 3 15,10-7-4-15,-1-1 1 0,1-3 0 16,3-4-1-16,0-6-3 16,0-7 5-16,7-3-4 0,9-6 0 15,0-5 0-15,14-3-1 16,-1-3 0-16,1 0 1 0,2-3-1 0,-5 3 1 15,2 0 0-15,-13 4-1 0,4 2 1 16,-7 3 2-16,-10 5-2 16,4 4 1-16,-7 6 4 0,-7 6 5 0,4 5 3 15,-10 2-4 1,-3 2-2-16,6 10-8 0,-13 4-2 0,13 8 2 15,-10 2-1 1,11 1 1-16,-1 2 0 0,3 0 1 0,7-4 0 16,0 0-1-16,10-3 1 15,3 0 0-15,7-1 0 0,-1-2-1 16,-2-2 2-16,2-2-1 0,1 0 0 0,0-4 1 15,-4-2 0-15,7-1 2 16,-7-3 0-16,4-4 1 0,0-1-4 16,-1 0 1-16,11-6-2 15,-1-7-1-15,1-2-67 0,-1-6-83 16,0-2-127-16</inkml:trace>
  <inkml:trace contextRef="#ctx0" brushRef="#br0" timeOffset="127390">13475 3901 356 0,'0'-8'75'16,"0"1"-43"-16,0-1 23 0,7-1 6 15,6-2-41-15,0 2-9 0,3-1 7 0,4 1 6 16,-4 3-10-16,4 1-5 16,-7 1 0-16,7 3 3 0,-11 1 2 15,-5 0-3-15,-1 7 1 16,-3 4-2-16,-3 1-5 0,-7 8 2 15,-10-1-1-15,1 4-2 16,-11 0-2-16,1 0-2 0,-1 0-4 0,4-4-2 16,0-6-5-16,13-4 9 15,3-2 2-15,7-4 1 0,3-3 0 16,0 0 0-16,3-5 1 0,10-3-1 0,4-2 0 15,2 2-1 1,4-3 2-16,3 5-2 0,-6 0 0 0,9 3 0 16,-9 3 2-16,3 0 0 15,0 7 4-15,-7 3 1 0,0 5-3 16,1 1 1-16,-4 2-2 15,-10 3 8-15,7 1 3 0,-10 2-1 16,0-1-2-16,-10 4 1 16,-3-4 4-16,-7 3-2 0,4-3-4 0,-10-1 0 15,0-3-4-15,-4-2-1 0,-2-2-3 16,-1-4-2-16,0-1 0 15,0-5-13-15,1-3 0 0,2-2-9 16,7 0-4-16,0-5-15 16,4-4-19-16,12-5-30 0,4-3-46 0,3-3-106 15</inkml:trace>
  <inkml:trace contextRef="#ctx0" brushRef="#br0" timeOffset="127660">14081 4023 178 0,'9'0'320'0,"4"-6"-276"0,1 0-39 16,8-2 5-16,1 0 15 0,-3 0-15 0,6 1-4 15,-3-1-1-15,0 1 6 16,-7-1 2-16,1 1-5 0,-4 0 3 16,-3 0 4-16,3-2 6 15,-4 0-4-15,-2-2-9 0,-7-2-8 0,3-2-9 16,-3 1-60-1,-3-3-69-15,-4-1-91 0</inkml:trace>
  <inkml:trace contextRef="#ctx0" brushRef="#br0" timeOffset="127830">14090 3807 292 0,'13'3'141'16,"7"1"-71"-16,3-1-13 0,6-1 32 15,1 0-26-15,3-2-33 16,3 0-17-16,0 0-9 0,9-3-4 0,1-6-3 15,3-3-100-15,0-8-152 0</inkml:trace>
  <inkml:trace contextRef="#ctx0" brushRef="#br0" timeOffset="129090">16184 3839 28 0,'0'2'109'0,"-3"0"-42"0,3-1 0 0,-3 4-12 15,0-3-9-15,-1 4-7 16,-2 1 13-16,2 1-1 0,1 5-7 16,-7 3-6-16,-6 4-6 15,6 4-4-15,-13 7 2 0,4 4-5 0,-7 6-7 16,-7 6-6-1,0 0-6-15,4 4-3 0,-4 2-2 0,7-4 0 16,3-1-1 0,10-6-1-16,3-5-1 0,7-7-2 0,3-3-5 15,0-6 5-15,6-6 4 0,4-3-2 0,-7-3 0 16,7-3 2-1,-7-3 0-15,4-2 0 0,-4-1 0 0,4-1 0 16,-7-8 0-16,3-4 2 16,7-8 6-16,-7-1 1 0,-3-3-1 15,3-5-5-15,-3-5-1 16,0-4 0-16,-6 0-1 0,-7-3 0 0,3 0 0 15,-10 2 1-15,4 1-1 0,-7 3-1 16,-6 4 0-16,-4 6 2 16,3 5-2-16,-2 9 0 0,-1 4 1 15,4 7 2-15,2 1 7 16,4 6 6-16,1 4 4 0,2 5-6 0,4 1-7 15,2 2-7 1,1 2-3-16,10 0-38 0,-3-6-67 0,-1-4-82 16,4-4-152-16</inkml:trace>
  <inkml:trace contextRef="#ctx0" brushRef="#br0" timeOffset="129690">16489 3304 273 0,'6'-15'162'0,"-2"1"-144"16,2 3 0-16,1 0 45 15,-4 5 2-15,0 3-27 0,-3 1-1 0,0 2-1 16,0 0-3-16,0 7-17 0,0 4-13 15,-3 8 1-15,-4 3 2 16,1 8 5-16,-1 4 1 0,-3 5-8 0,1 6 0 16,2 2-2-1,-6 3-1-15,10 3 1 0,3-4-2 0,0-1 1 16,0-3-1-1,3-3 0-15,13-4 0 0,-3-3 1 0,14-4-1 16,-5-2 0-16,-2-1 0 16,10-2 0-16,-1-2 5 0,-3-4 9 15,0 0-3-15,-9-2-5 0,2-4-2 0,-9 1-4 16,3-2 0-16,-6-5-43 15,-7-4-65-15,0-4-68 0,-7-6-108 16</inkml:trace>
  <inkml:trace contextRef="#ctx0" brushRef="#br0" timeOffset="132000">16852 3602 91 0,'0'0'130'0,"0"0"-42"16,0 0-13-16,0 0 22 0,0 0-12 16,3 0-25-16,4 0-32 15,-1 2 9-15,1 0 5 0,12 2-2 0,-6-2-12 16,14-2-8-16,-4 0-4 0,3 0-4 15,0-5 0-15,7-1 0 16,-1-4-6-16,8 1 2 0,-8-2 7 0,4-1-5 16,-3 1-6-1,0 0-1-15,-4 0 1 0,-6 2-1 0,0 2 2 16,-7 2-2-16,-9 4 4 15,-4 0-5-15,-3 1-2 0,0 0-4 16,-3 0-12-16,-10 0 0 16,10 0 3-16,-7 0 0 0,0 0-43 15,7-6-42-15,-4-2-47 0,7-5-59 0,7-1 1 16</inkml:trace>
  <inkml:trace contextRef="#ctx0" brushRef="#br0" timeOffset="132310">17438 3301 75 0,'-7'-1'490'0,"4"1"-457"16,3 0-22-16,0 0 13 0,0 3 26 0,3 5-2 15,7-1-1 1,-4 5-1-16,1 2-4 0,-1 4-6 0,4 2-8 15,-3 6-6-15,-1 0 0 16,1 5-7-16,-4 0-1 0,0-1-4 16,7 2 2-16,-6-1-2 15,2-1 0-15,-3-2-5 0,1-2-2 16,-1-2 2-16,-3-4-2 0,0-2 2 0,0-4 2 15,0-6-4-15,0-1 0 16,0 0-2-16,0-7-1 0,-3 0-6 16,-1 0-20-16,4-8-49 15,0-5-67-15,0-2-54 0,7-1-89 16</inkml:trace>
  <inkml:trace contextRef="#ctx0" brushRef="#br0" timeOffset="132610">18062 3727 452 0,'0'0'137'0,"-3"0"-99"16,0 0-16-16,-7 0 55 0,10 0-22 15,-6 0-8-15,2 0-10 0,1 0 1 0,0 1-4 16,3 0-9-16,-3 1-5 16,3 0-5-16,0 0-3 0,0 3-6 15,0 0 0-15,0 2-3 16,0 4 5-16,0 3-2 0,0 2 2 15,0 3-4-15,-4 2 0 16,-6 2-2-16,4 0 1 0,-10 0-3 0,-1 1-20 16,-9-6-62-1,3 0-116-15,-16-3-177 0</inkml:trace>
  <inkml:trace contextRef="#ctx0" brushRef="#br0" timeOffset="134030">18543 3163 249 0,'-9'0'83'0,"5"0"-21"0,1 2 2 0,-3 0 22 16,6 2-13-16,-4 0-18 15,4 3-11-15,0 4-9 0,0 2-6 16,4 5-6-16,2 4-1 16,1 6-2-16,9 2 3 0,-3 7-1 0,0 2-8 15,0-1-3-15,-3 2-5 0,0-3 2 16,0-4-1-16,0-1 1 15,-4-5 6-15,4-4-1 0,-7-6-3 16,-3 2-4-16,0-6-2 16,0-2-4-16,-13-3 0 0,0-2-28 0,-10-5-69 15,-6-1-124 1,2-4-250-16</inkml:trace>
  <inkml:trace contextRef="#ctx0" brushRef="#br0" timeOffset="135160">19312 3044 215 0,'-6'-9'240'16,"-4"1"-160"-16,7 1-76 0,-7-1 3 0,7 3 1 16,3-1 20-1,-4 3 6-15,4 2-5 0,-3 1 9 0,0 0-7 16,0 0-10-16,3 0 2 15,0 4-4-15,0 4 2 0,0 2-2 16,3 1-5-16,3 3 1 0,7 4-2 0,7 0 9 16,0 5-1-1,-1 4-1-15,11 3-8 0,-1 5 4 0,-3 1 2 16,4 3-3-16,-4 2-3 15,-6 0-6-15,6 3-3 0,-6-1 0 16,-4 4 1-16,0 1-2 16,-3 5 6-16,-6-2-1 0,3 1-3 0,-10-2-2 15,0-2 0 1,-13-1-1-16,-4-3 1 0,-12 0-2 0,-1-2-5 15,-9-1-9-15,-3-4-14 0,2-4-25 16,4-7-12-16,7-5-14 16,-1-10-5-16,24-11-36 0,-1-3-59 0,7-13-84 15</inkml:trace>
  <inkml:trace contextRef="#ctx0" brushRef="#br0" timeOffset="135510">20042 3847 97 0,'7'0'202'0,"2"0"-98"0,-2 0-59 16,9-1 4-16,-6-1 15 15,6 1-15-15,1-1-8 0,-1-2 7 0,1 0-3 16,2 0-5-1,-2-1-12-15,5-2-11 0,-2-1-3 0,0 0-6 16,-1 3 5-16,-6-3-1 16,1 2-4-16,-5 0-4 0,-5 1-2 15,-1-1-4-15,-3 4-14 16,-3-4-8-16,-7 1-35 0,-7 2-48 15,-2-4-85-15,-7 4-78 0</inkml:trace>
  <inkml:trace contextRef="#ctx0" brushRef="#br0" timeOffset="135750">19849 3670 50 0,'13'0'511'16,"0"0"-470"-16,7 0-23 0,3 0-9 0,0 0 21 15,3 0 0 1,3 3-17-16,1-1 7 0,-4-1 10 0,3 0 3 16,-3 0 2-1,-3-1-9-15,4 0-8 0,-5 1-9 0,-8-2-7 16,2 1-1-16,-3 0-1 15,-3 0-9-15,0-4-29 0,-4-8-65 16,1-5-72-16,3-8-151 0</inkml:trace>
  <inkml:trace contextRef="#ctx0" brushRef="#br0" timeOffset="136440">20968 3441 104 0,'-3'8'127'0,"3"-3"-7"15,0 2-77-15,0-2-11 16,3 1 23-16,0-3 12 0,10-2-3 0,0 0-19 16,-3-1 0-1,10 0-7-15,-7-1-8 0,7-5-1 0,-11 0-1 16,8-3 0-16,-4 1-7 15,-7-5-3-15,7-3-3 0,-6 0-10 16,0-4 1-16,-1-1-4 0,1-1 0 0,-4 1 0 16,-3 0-2-1,0 1 4-15,-3 3-4 0,-10 1 0 0,3 1-1 16,-10 4-3-16,4 3 0 15,-7 5 0-15,-7 2 2 0,4 1-2 16,3 4 0-16,-6 4 4 16,3 5 0-16,0 2-1 0,-4 3 1 15,14 0-1-15,-4 0 1 16,7 4 1-16,0-5 6 0,10 1 1 0,3 0 2 15,0 2 2-15,0-2 1 0,3 2-4 16,7 0-2-16,-4 3 1 16,4-1 6-16,-7 3 0 0,10-1-2 0,1 0-3 15,-8 1 0 1,14-2 0-16,-7-1 3 0,6-1-3 0,4-1-1 15,0-2-3-15,3-3-2 16,1-2 0-16,2 1 2 0,-3-4-2 16,0 1 0-16,4-5-1 0,-1-1-1 0,4-4-1 15,3-1 0 1,10-4-20-16,-4-10-27 0,-2-5-89 0,5-10-105 15,-5-5-165 1</inkml:trace>
  <inkml:trace contextRef="#ctx0" brushRef="#br0" timeOffset="137790">20935 2774 141 0,'0'0'146'16,"4"0"4"-16,-1 0-115 0,7-4-15 0,3 1 9 16,-7-1 1-16,14-3-8 15,-7 4 3-15,13-3 4 0,-6 2-5 16,3 1-7-16,3-1-1 15,-3 3 0-15,-7 1-5 0,7 0-6 16,-7 0 3-16,4 0 4 0,-7 0 8 0,0 0-9 16,-3 1-5-16,6 1-4 15,-6-1 1-15,-3-1-2 0,6 0 1 16,-3 0 0-16,-4 0-2 15,-6 0 0-15,3-4-5 0,4-3-35 16,-7-1-69-16,0-2-134 16</inkml:trace>
  <inkml:trace contextRef="#ctx0" brushRef="#br0" timeOffset="138340">21727 2412 287 0,'-10'-1'116'16,"0"1"-80"-16,4 0-13 15,-7 0 39-15,3 3 10 0,0 1-13 0,-6 4-14 16,6 3-9-1,-10 0-9-15,4 5-6 0,-4 3-10 0,-6 2-7 16,10 1-3-16,-7 0 0 0,7 4 2 16,-1-1-2-16,4 0 3 15,7 0 2-15,-4 1 1 0,10-2-5 0,0-2 0 16,0 2-2-16,3-5 1 15,10-5-1-15,3-1 0 0,-2-4 2 16,2-6 1-16,4-3 3 16,-4 0 1-16,7-5 3 0,-10-6 1 15,7-2-1-15,-7-2 0 16,3-2-1-16,-3-2-2 0,0-1-2 0,-3-2 0 15,-3 1 6-15,-4-2-2 0,3 0-4 16,-6 0-3-16,0 4-2 16,-9 1 1-16,5 2-2 0,-9 3 1 15,-3 1-1-15,3 4-1 16,-4 1-1-16,4 5-18 0,-3 0-16 0,6-1-24 15,4 2-19 1,2 1-11-16,4 0-30 0,4-2-20 0,5 1-86 16</inkml:trace>
  <inkml:trace contextRef="#ctx0" brushRef="#br0" timeOffset="138600">22008 2623 108 0,'0'11'350'15,"0"0"-300"-15,-6-1-31 0,-4-1 12 0,-3 2 48 16,3-1-26-16,-3 0-12 0,0-2-11 16,3-4 0-16,4 2-10 15,-4-2-7-15,7-3 8 0,3-1 0 16,0 0-5-16,0-1-12 15,9-4 3-15,-5 0-2 0,5-3-1 0,-2 1-4 16,-4-1 0 0,1-1-19-16,-4 3-32 0,0-3-51 0,0-2-83 15,0 0-75-15</inkml:trace>
  <inkml:trace contextRef="#ctx0" brushRef="#br0" timeOffset="139260">22238 2393 129 0,'3'-7'248'16,"-3"-1"-142"-16,6 2-80 0,-2 2 4 0,-4-3 29 16,3 4 1-16,-3-3-6 15,3 0-11-15,4-1-10 0,-1 0-10 16,11-1-12-16,-1 0-8 15,4 0-2-15,2 1-1 0,1 0 0 16,0 4-1-16,-3 1 1 16,0 2 1-16,-4 3-1 0,-3 5 0 0,-10 4-5 15,4 1 0 1,-7 6 1-16,-7 3 4 0,-3 1 1 0,-12 3 1 15,-5-1 3-15,1 1-1 0,-3-3-1 16,-1-4 0-16,4-3-2 16,3-6 1-16,10 0-1 0,7-7 2 0,-4-2-1 15,10-1 0 1,0 0-2-16,10-2-1 0,-1-3 1 0,1-3 2 15,10-1-2-15,-4 0 2 16,7 3-1-16,3 0-1 0,-3 4 0 16,0 2 1-16,0 0 8 0,-3 5-1 0,-1 5-2 15,1 0 6-15,-7 4 6 16,0 1-2-16,-6 0 1 0,-4 6-2 15,-3-4-1-15,-7 1-2 16,-9 4-1-16,-4-1 1 0,-6 0 3 16,-7 0-1-16,-6 2-5 15,-3-3-5-15,-1-2 1 0,-3-2-5 0,1-4-11 16,-5-4-20-1,5-6-43-15,2-4-56 0,-9-11-119 0,9-7-247 16</inkml:trace>
  <inkml:trace contextRef="#ctx0" brushRef="#br0" timeOffset="143320">23091 2319 152 0,'0'-2'71'15,"0"2"-15"-15,0-1 13 0,0 1 10 16,0 0-5-16,0 0-14 15,0 0-4-15,0 0-14 0,0 6-8 16,-6 3-7-16,3 4-13 0,-4 4-10 0,1 4 11 16,-8 4-7-16,5 1-3 15,-1 4 0-15,-10 1-2 0,10-1 0 16,-6 1-1-16,3-2 0 15,0-1-1-15,0-3 2 0,3-6 1 16,3-2 2-16,-2-1 3 16,5-6-7-16,4 1-1 0,0-2-1 0,0-5-2 15,0-1-7 1,0-1-8-16,0-2-11 0,0 0-16 0,0-4-12 15,0-3-4-15,0-5-24 0,4-1-34 0,2-5-32 16,-3-2-40 0</inkml:trace>
  <inkml:trace contextRef="#ctx0" brushRef="#br0" timeOffset="143690">22790 2398 242 0,'4'-5'95'0,"6"-2"-31"16,-4-1-15-16,4 1 32 0,-4 3-12 16,8-3-14-16,-8 2-17 15,4 2-10-15,0 0-4 0,-4 2-3 0,1 1-3 16,3 0-2-1,-1 5-2-15,1 5-2 0,0 1-4 0,3 5 1 16,-3 0 8-16,0 2 0 0,6 2 0 0,1 1-4 16,2-3 2-1,-6 3-6-15,10-2 1 0,-7-1 9 0,7 0-5 16,0-1-5-16,-6-1-1 15,9 1 0-15,-10-3 2 0,4 1-5 16,-4-4-1-16,-3 1-2 16,-6-3-2-16,3-2 0 0,-4 0-8 15,-3-2-9-15,-3-3-35 16,0-2-31-16,0 0-22 0,0-7-29 0,-3-6-78 15,-3-2-176-15</inkml:trace>
  <inkml:trace contextRef="#ctx0" brushRef="#br0" timeOffset="147460">23550 2368 26 0,'-10'-10'95'0,"6"-1"26"16,4 1-72-16,0 1-10 0,0-1 11 0,0 3-4 16,0-2-11-1,0 1 0-15,0 2-1 0,0-2-3 0,0 3-4 16,0-2 1-16,0 5-5 15,0-4-10-15,0 2-10 0,0 1-2 16,0-2-1-16,7 0 1 0,3 0-1 0,0-1 0 16,-4 1 0-16,11-2 1 15,-1 2 2-15,0-1 4 0,1 4-2 16,-1 1-1-16,-3 1 3 15,-6 1-1-15,6 7-3 0,-3 2-1 16,-4 8-2-16,4 0 0 16,-4 6 1-16,1 0 0 0,0 3 3 0,-4-2 7 15,0 3 3 1,7-2-3-16,-7-1-2 0,0-1 6 0,-3 0 3 15,0 0-4-15,0 0-4 0,-3 0-1 16,-3-1 3-16,-4-1-4 16,-3-1-1-16,-4-1-3 0,8-3 0 0,-5-3 0 15,1-1-1 1,0-6-1-16,3-1-2 0,-3-3 0 0,4-2 0 15,2-1 2-15,4 0 1 16,-4-3 4-16,7-5 3 0,0-4-1 16,7-2-2-16,3-2-5 0,3-3-2 0,3 2 0 15,0 1 2-15,1-1 2 16,-1 6-3-16,0 4 1 0,1 2 3 15,-7 5 0-15,3 0 0 16,-4 4-2-16,5 4-1 0,-5 2-1 16,1 1 3-16,3 0-3 15,-6 0 1-15,3-3-1 0,-7-3 0 0,0-2 0 16,7-2-1-1,-7-1 0-15,4-7-15 0,-4-3-26 0,4-9-47 16,-7-1-45-16,3-6-98 0,3-3-86 16</inkml:trace>
  <inkml:trace contextRef="#ctx0" brushRef="#br0" timeOffset="148100">23690 1702 109 0,'0'-4'128'0,"0"2"17"16,0-2-99-16,4 2-23 15,2 1 19-15,4 0 12 0,0 1-17 0,3-1-3 16,0 0-6-16,3 1-9 0,-3 0 5 16,4 2-8-16,-1 3-4 15,-3 1-4-15,0 4-5 0,4-1 7 16,-8 1 4-16,-2 5 2 15,3-1-4-15,-7 4-10 0,-3-1 4 0,0 5-4 16,-7-2 4 0,-6 1-1-16,-3-2-3 0,0 0-2 0,-4-2 0 15,0-2 0-15,1-4 0 16,6-4-3-16,3-1 0 0,0-3 1 15,7-2 2-15,3-1 0 0,-3 0-2 0,3-1 0 16,0-3 2 0,3-1-1-16,0 1 1 0,7-2-1 0,0 1 1 15,-1 0 3-15,5 3 4 16,-1 0 4-16,-4 1-4 0,11 1 0 15,-10 0-4-15,6 0-1 16,1 0 1-16,-1 0-3 0,0 0 0 16,4-3-7-16,-4-5-37 0,7-6-102 0,-3-1-157 15</inkml:trace>
  <inkml:trace contextRef="#ctx0" brushRef="#br0" timeOffset="149410">25146 3264 131 0,'0'-3'81'0,"0"2"108"16,0 0-144-16,0 0-16 0,0 0 14 15,0 0 24-15,0 1-11 0,-3 0-14 0,3 0-12 16,-3 5-8-16,-4 5-7 15,4 1-2-15,3 5-4 0,-7 3 4 16,-2 0 1-16,-5 2-3 16,8-1-9-16,-7 0 0 0,-4-2 0 15,4-2-2-15,-6 0 3 16,-1-3 0-16,-3-1-2 0,-3-3-1 0,-3 0 1 15,-1-3-3 1,7-5 2-16,-3-1 0 0,3 0 1 0,0-1-1 16,7-6-2-16,-4-1-2 0,10 0 4 15,-3-3 0-15,4 3 2 16,-1 0 0-16,0 0 2 0,0 2 4 0,7 1-1 15,-4 3 0 1,1 2-3-16,-1 1-4 0,-6 10-5 0,7 2 0 16,-8 9 0-16,1 1 5 15,4 1 0-15,-1 5 1 0,-3-6-1 16,6 2 1-16,4-5-1 15,0-3-1-15,-1-3-17 0,4-4-40 0,0-4-38 16,4-3-59-16,2-3-44 0,4-7-58 16</inkml:trace>
  <inkml:trace contextRef="#ctx0" brushRef="#br0" timeOffset="149810">25199 3451 451 0,'-4'13'128'0,"1"-1"-88"16,0 3-11 0,0-1 40-16,-1-1-9 0,1-3-26 0,0 1-14 15,3-2-4-15,-4-2 1 16,-5 0-11-16,9-2-1 0,-10-2-2 15,0 3 1-15,-3-2 4 16,-3 0-6-16,-1 2 0 0,-2-2-2 0,-1-1 0 16,-6-2 1-16,9-1-1 0,-6 0 2 15,-3-1-2-15,10-4 1 16,-7 2-1-16,0-2 2 0,4 2-1 15,-4 2 0-15,0 1 0 16,6 0 0-16,-2 8 2 0,-1 2 1 16,0 4-4-16,-2 5-1 15,5 2 1-15,-2 3 0 0,-1 0 1 16,4 3 1-16,2-3-1 15,1 0-1-15,4 0-1 0,-1-2 1 0,6-2-12 16,-2-4-39-16,6 0-37 0,0-6-46 16,0-7-91-16,0-3-165 15</inkml:trace>
  <inkml:trace contextRef="#ctx0" brushRef="#br0" timeOffset="151650">25958 3065 328 0,'-10'-7'116'16,"3"1"-80"-16,4 2-23 15,-3 0 22-15,-4 0 5 0,-3-2-25 0,6 2-5 16,-3 0 24-16,-6 0 6 15,6 3-8-15,-6 1-11 0,3 0 2 16,-7 1 0-16,4 5-10 0,-4 3-7 0,0 4-1 16,-3 3-1-1,1 5-3-15,5 6 1 0,1 5-2 0,-1 4-1 16,4 4 1-16,7-1 3 15,-1 0 3-15,4-1-2 0,3-7-2 16,0-3-2-16,7-4 1 16,-1-6 0-16,10-3-1 0,1-4-1 15,2-3 1-15,4-5 1 0,0-3 2 0,3 0 4 16,1-2-3-16,-1-10-1 15,-7 0 1-15,8-1 0 0,-11-5 0 16,0 1-2-16,-6-2 1 16,3 0-1-16,-9 0 1 0,-1-2 0 15,0 0 1-15,-3-2 1 16,-6 1 13-16,-4-2-6 0,-3 0-6 0,3 0-2 15,-10 0-3-15,10-1-1 16,-9 5 0-16,6 3 0 0,-7 2-1 16,13 3-2-16,-2 7 0 0,-1 2-7 0,10 3-20 15,-7 0-28 1,17 1-22-16,0 3-71 0,3 0-41 0,10 3-27 15</inkml:trace>
  <inkml:trace contextRef="#ctx0" brushRef="#br0" timeOffset="151850">26183 3396 682 0,'4'4'60'0,"-4"-1"-38"0,0 1 1 16,0 0 30-16,0-3-3 15,0 0-39-15,-7-1-11 0,1 0-6 0,2 0-25 16,4-5-34 0,-3-5-29-16,6-3-54 0,1-3-33 0,15-7-55 15</inkml:trace>
  <inkml:trace contextRef="#ctx0" brushRef="#br0" timeOffset="152510">26766 2925 129 0,'-13'2'79'0,"6"-2"-67"16,-3 0-7-16,7 0-3 0,-7 0 7 0,10 0 19 16,-6-1 20-1,6-3 22-15,-3 3-7 0,3-3-17 0,-4 1-7 16,8-3 0-16,-4 2 3 15,6-2-13-15,7-1-7 0,0-2 21 16,7-1-4-16,3 2-15 0,6-1-4 0,4 1-7 16,-4 2-2-16,1 0-1 15,-1 4-1-15,-3-1-1 0,-6 3-3 16,3 0-1-16,-3 5-2 15,-7 3-2-15,-7 3 0 0,-2 4-1 16,2 2 0-16,-12 4-2 16,2 1-8-16,-9 2 5 0,-6 0 0 0,-1-3 6 15,-6 1 3-15,-4-5 8 0,1-2-8 16,-1-2-2-16,1-5-1 15,-1-1 3-15,14-2-1 0,0-2 1 16,9-3 1-16,4 0-4 16,3-1 0-16,3-7-32 0,4 1 32 0,12-1 6 15,-2-1-4 1,9 1 2-16,7 1-3 0,-1 3 3 0,1 4-3 15,0 0 1-15,0 4-1 16,-1 7-1-16,-6 4 6 0,1 3 4 16,-4 3-4-16,-4 5 4 0,-6 2 0 0,-3 1 3 15,-7 1 1-15,1-1 6 16,-4-1-4-16,-10 0-1 0,-7-6 4 15,1 2 2-15,-10-4-4 16,-4-2-1-16,-6-3-2 0,-3-2-7 16,-10-1-4-16,0-3-1 15,-7-2-2-15,-2-2-8 0,-5-3-20 0,8-1-15 16,-4-1-8-1,0-2-21-15,0-9-65 0,-3-10-141 0</inkml:trace>
  <inkml:trace contextRef="#ctx0" brushRef="#br0" timeOffset="219541.8201">27244 10733 25 0,'13'-7'38'16,"3"2"-34"-16,-3-1-2 0,-3 4 10 16,3-3 3-16,0-1 0 15,0 4 11-15,-3-3 6 0,6 3 3 0,-6-3-4 16,-3 2-15-1,9-2-15-15,-9 1-1 0,-4-1-32 0,-3 1-69 16</inkml:trace>
  <inkml:trace contextRef="#ctx0" brushRef="#br0" timeOffset="220201.8399">27535 10767 27 0,'0'5'72'0,"-3"-4"-38"0,-1 3-8 15,-2-2-2-15,-1-1-7 16,-3-1-8-16,4 0-4 0,-1 0-3 0,1 0-2 15,2-6-2 1,1 3 0-16,-3-4 1 0,6 0 1 0,-4-2 0 16,8 1 2-16,2-2 10 15,-3 2 11-15,4 0 8 0,0 1-1 16,-1 1-6-16,-3 0-1 15,7 3-5-15,-3 1-5 0,-1 2-3 16,1 0 4-16,-4 0 8 0,7 3 4 0,-4 1-9 16,1 1-9-16,-4 2-5 15,1 0-1-15,-4 0-1 0,0 0-1 16,0 0 0-16,0 1 2 15,-7-3 0-15,0 3 1 0,1-3-1 0,-7-2 0 16,10 1 1 0,-1-2-2-16,-2-2 4 0,2 0 1 0,4 0-5 15,-3 0 2-15,0 0-1 16,3 0-1-16,-7-2 3 0,7-2-2 15,0 3 2-15,-3-3 4 0,6 0 2 0,-3-2-1 16,0 1-4 0,7 3-5-16,-1-2 1 0,-6 1-1 0,4 3-2 15,-1 0 0-15,0 0 0 16,-3 0-2-16,0 3 0 0,4 0-1 15,-4-1 4-15,0 1 1 16,0 1 0-16,0 1 0 0,-4-3 1 16,4 2-1-16,0-1 1 0,-3 0 0 0,3-1-1 15,-3-1 1-15,3-1-1 16,0 1 1-16,-7-1-1 0,4 0 0 15,-7 0-3-15,7 0 3 16,-4 0-1-16,4 0 1 0,0 0-2 0,-1 0-19 16,4-2-38-1,-3-7-21-15,6-3-43 0,-3-8-112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6:16:52.2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21864 12993 103 0,'0'10'1'0,"0"-2"141"15,0 0-58-15,-3-2-10 16,0-4-30-16,3 1 0 0,0-2-5 0,-7 1-6 16,7-2 4-1,0 0-7-15,0 0-5 0,0 0 0 0,0 0-4 16,0 1 5-16,0 0-1 15,0 2-6-15,0 6-14 0,0 4-4 16,0 6 0-16,7 1 1 16,-4 8-1-16,0 0 1 0,1 4-2 15,-1 1 1-15,0 2-1 0,-3 0 0 0,0 1 2 16,0 1-2-16,0 0 1 15,-10 4-1-15,4 2 1 0,-7 0-1 16,3 0 1-16,0 1-1 16,0-2 2-16,1-4-2 0,-1-2 1 15,0-3-1-15,3-8 0 16,1 1 0-16,3-7-14 0,-4-1-33 0,4-4-62 15,-4-5-78 1,4-1-151-16</inkml:trace>
  <inkml:trace contextRef="#ctx0" brushRef="#br0" timeOffset="690.0207">22990 13014 399 0,'-10'11'100'16,"-3"-1"-50"-16,0 1-41 0,3 0 5 0,-3 1-14 16,0-4 3-1,0 1-2-15,0-2 0 0,3 1 1 0,0 0 0 16,-3-2-2-16,7 1 1 0,-1 0 6 0,1 1 10 15,-1 1 6 1,0 3 3-16,7 0 1 0,-3 3 0 0,3 9-5 16,0 1 0-16,0 4-3 15,0 7-6-15,0 1 2 0,0 5 0 16,0 1-5-16,3 0-7 15,-3-1-1-15,-3-1-2 0,0-3 0 16,0-3 0-16,-4-3 0 16,4-3 1-16,-4-4-2 0,1-7 1 0,6-4-4 15,-4-7-5-15,4-6-1 0,0-2-18 16,0-13-40-16,0-7-51 15,0-5-105-15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6:23:07.3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27041 10422 152 0,'-4'-1'112'15,"1"-1"-5"-15,-3 0-107 0,-4-2-15 16,7 2-15-16,3-3 24 15,-4-2-4-15,1 0-9 0,0-2-10 0,-1-3-11 16,1 1 21 0,3-1 15-16,-3 2 4 0,3-1 4 0,-3 3 4 15,3 2-3-15,3 1-5 16,-3 3 0-16,0 0 0 0,3 1 0 15,-3 1 1-15,0 0 14 16,0 0 8-16,0 0 11 0,0 0 0 0,-3 0-3 16,3 0-1-16,0 0 2 0,0 0 16 15,0-5-8-15,0 3-8 16,-3-3-13-16,3-2-6 0,0 1 2 15,3-1 0-15,-3 3-1 16,-3-1-5-16,6 2-1 0,-3-1 4 0,0 3 1 16,0 0-4-1,0 1-1-15,0-1-2 0,0 1-1 0,0 0 0 16,-3 0 4-16,3 0 1 15,0 0-2-15,0 0-2 0,-7 0-1 16,7 0-4-16,-3 0 0 0,3 0-1 0,0 2 2 16,0-1-2-1,0 0 0-15,0 4 0 0,0 0 0 0,0 4 0 16,0 6-2-16,0 3 0 15,0 7-1-15,3 5 3 0,-3 4 0 16,0 3 0-16,7 0-1 16,-1 2 1-16,-3-1-1 0,-3-1 1 0,4-3 0 15,-4-5-1-15,3 0 0 0,-3-5-1 16,-3-2 1-16,-1-4 1 15,1-3 1-15,3-4-1 0,0-5 0 16,-3-1 1-16,0-3 0 16,-4-2-1-16,7 0-2 0,-3-6-13 0,3 2-8 15,0-4-2 1,0-2-27-16,0 2 0 0,0-1-7 0,0 0-29 15,0 2-35-15,-3 1-41 16</inkml:trace>
  <inkml:trace contextRef="#ctx0" brushRef="#br0" timeOffset="400.004">26844 10725 131 0,'-6'-1'182'16,"-1"0"-136"-16,7-1-17 15,-6 1 8-15,2-1 29 0,4-1-23 0,4 2 1 16,-4 1-12-16,6-2-11 0,-6 0-3 16,4 2-4-16,-1 0-4 15,-3 0-2-15,3 0-3 0,0 2-4 0,4 1 0 16,-7 3 1-1,6 0-2-15,1 2 1 0,0 1 0 0,-1-1-1 16,1 3 0-16,-4-1 0 16,7 1 1-16,-4 0-1 0,4-3 0 15,-7 1 0-15,7-3-2 0,-3-2-8 0,-4-2-3 16,4 1-1-1,-1-3 1-15,-6 0 3 0,3 0 5 0,4 0 3 16,-4 0-3-16,0-5 1 16,1-1-1-16,-4-4-23 0,3-3-9 15,-3-3-10-15,0-2-10 16,3-4 3-16,1-2 9 0,-4-4 6 15,0-2 12-15,0-2-37 16,3 2-14-16,-3 1 7 0</inkml:trace>
  <inkml:trace contextRef="#ctx0" brushRef="#br0" timeOffset="840.0084">26880 10242 166 0,'-3'0'70'0,"-3"0"-30"15,2 5-1-15,1-1 30 0,-4 0-1 16,4 1-18-16,0 0-6 15,3 0-7-15,-3 0-4 0,-4 1-9 16,4 0-13-16,-4 2-7 16,-6 3 0-16,10 2-1 0,-7 2 0 0,-3 5-3 15,7 0-2-15,-4-1 2 0,3 4 2 16,-3-4-2-16,7-2 0 15,0-2 0-15,3-4-2 0,0-4-7 0,-3 1-10 16,3-5 8 0,3-3 6-16,-3 0 3 0,3 0 1 0,7-5 0 15,0-6-1-15,0-1 0 16,6-6 0-16,-3-1-4 0,-3-1 2 15,6-2 3-15,-6 0-14 16,-4 1 15-16,8 6-1 0,-8 2 3 16,1 1-2-16,-4 7 0 0,-3 2-5 0,3 2-25 15,4 1-26-15,-4 0-41 16,0-1-16-16,4-1-22 0</inkml:trace>
  <inkml:trace contextRef="#ctx0" brushRef="#br0" timeOffset="1500.015">27155 10309 172 0,'0'-3'204'15,"4"0"-127"-15,-4-1-27 0,0 3 4 16,0-1 1-16,0 1-14 16,0 0-8-16,-4-1-9 0,4 2-2 15,-6 0-13-15,6 0-9 16,-4 0 0-16,1 6-1 0,-3 3-1 0,-4 3 2 15,0 2 0-15,3 1 0 16,4 1 0-16,-3 0 0 0,2-3 2 16,4-1-2-16,0-4 0 0,0-2 0 0,7-4-2 15,3-2-2 1,0 0 1-16,3-1-2 0,-4-6-2 0,5 0 4 15,-1-1 0-15,-7 0 3 16,7 0 0-16,-6 2 0 0,-1 0 0 16,-2 2 0-16,-4 1 2 15,3 1 0-15,-6 1-2 0,3 1-3 16,-4 0 3-16,-2 0 2 15,-1 1-2-15,-3 3 2 0,4 2-3 0,-4 3 1 16,0 3-1-16,0 2 1 0,4 2 0 16,-1 4 0-16,1 0 0 15,6 0 0-15,-3-2-1 0,6-2 1 16,-3-3 0-16,6 0-1 15,1-4-3-15,-1-2 0 0,8 0 1 0,-1 0 2 16,-4-2 1 0,8-2 2-16,-4-3 3 0,3-1 5 0,1-5 2 15,2-8-6-15,-2-4-5 0,5-8-1 0,-2-5 3 16,0-4-3-1,6-1-3-15,-6-3 2 0,-4-1-40 0,0 4-29 16,-3 6-127-16,-9 2-147 16</inkml:trace>
  <inkml:trace contextRef="#ctx0" brushRef="#br0" timeOffset="50310.503">11960 13436 110 0,'-6'4'290'15,"-7"2"-239"-15,6 2-23 0,1 2-17 0,-7 4 1 16,-1-1-3-16,8 2-3 16,-4-1 1-16,-3 0 12 0,10-1 4 15,-1 1-4-15,1 1-5 16,3-1-4-16,0-1-3 0,0-1-2 15,7 0 1-15,-4-3-4 16,13-7-1-16,-3 0 0 0,10-4-1 0,0-13 0 16,-3-3 0-16,9-4 1 0,-6-3 1 15,-6 1 10-15,-1 2 13 16,-6 4-1-16,-7 3 8 0,-3 8 0 0,-7 3-4 15,-6 3-3 1,0 4-5-16,-6 6-11 0,-4 4-4 0,0 2-3 16,-3 0-1-16,6 1 0 15,0-3-1-15,4-2-2 0,3-6-40 16,3-4-55-16,7-10-51 15,3-10-143-15</inkml:trace>
  <inkml:trace contextRef="#ctx0" brushRef="#br0" timeOffset="50740.5073">13747 12130 175 0,'0'1'557'0,"0"1"-545"16,-3 1-9-16,3 1 1 0,-4 1 12 15,1 4-8-15,-7 4-5 16,0 4 4-16,1 7 2 0,-8 5-9 16,7 2 1-16,-3-2-1 0,3-4 0 0,7-5-2 15,3-7 2-15,0-11 1 16,7-2-1-16,9-7 0 0,-3-7 12 15,7-3 11-15,-7-5 7 16,7-2 4-16,-7-1-3 0,3 2-3 16,-6-1-11-16,-4 3-5 15,-6 3-4-15,0 3-3 0,0 4-3 0,-3 5 0 16,-3 4-1-1,-8 3 1-15,5 3-2 0,-8 4 0 0,1 5-18 16,0-2-41-16,-1-3-52 0,-6-5-106 16,0-3-246-16</inkml:trace>
  <inkml:trace contextRef="#ctx0" brushRef="#br0" timeOffset="51440.5144">9369 13536 67 0,'0'12'69'0,"0"-2"-10"0,0-4 3 16,0-3-10 0,0-1-12-16,0-1-8 0,3-2 7 0,4-4 10 15,-1-3-6-15,-2 0-12 0,2-4-9 16,1 3 4-16,2-3-8 15,-2 2-11-15,3-3-4 0,-4 1 1 0,-2 1 0 16,5 0 4-16,-9 1 1 16,4 1 3-16,-4 1 10 0,0 1-2 15,-7 0-4-15,-3 3-3 16,4-1-6-16,-4 3-1 0,-6 2-4 15,9-1 1-15,-6 3 4 16,0 6 5-16,0 5 4 0,3 3-5 0,0 4-8 16,7 2-2-16,0 1 0 0,3 1-1 15,0-1 1-15,3-2-1 16,0-4 0-16,7 1-5 0,0-7 1 15,0-4-1-15,3-1 3 16,0-4 0-16,0-2-13 0,0-8-53 0,-3-5-105 16,-4 0-214-1</inkml:trace>
  <inkml:trace contextRef="#ctx0" brushRef="#br0" timeOffset="52120.5211">9925 14328 63 0,'0'7'151'16,"0"1"-95"-16,-3 3-21 15,0 0 31-15,-1 3 14 0,1-1-11 0,0-2-16 16,0 1-12-1,-1 2-10-15,4 1-13 0,0-1-5 0,0-1-5 16,0 1-3-16,0-4-3 16,4 0-1-16,-4-4 0 0,3-2-1 15,-3-4 2-15,3 1-1 0,0 2-1 0,-3-6 1 16,4 1 1-1,-4 1 0-15,0-5 0 0,3-4-1 0,-3-2-1 16,0-7 1-16,3-3-1 16,-3-3 1-16,7-2-1 0,-4-2 3 15,-3 2 2-15,0 5 12 16,0 7-2-16,-3 5-11 0,-7 9-4 0,3 3-24 15,-9 10-81 1,-4 5-135-16</inkml:trace>
  <inkml:trace contextRef="#ctx0" brushRef="#br0" timeOffset="52690.5269">14810 9927 568 0,'-13'4'42'15,"10"3"-24"-15,-4 5-3 16,-3-2 7-16,-3 5-5 0,7 2-4 16,-4 1 2-16,3 0 9 0,-2 0-2 0,9 1-4 15,0-2-5-15,0-3-5 16,0-1 1-16,9-4-4 0,-2-2-2 15,3 1-2-15,-4-3 1 16,4-3 0-16,0-2 0 0,-3 0-1 0,-1-5 3 16,4-5 11-1,-7-1 9-15,4-4 0 0,-7-3 0 0,0-2-10 16,0 0-4-16,-4-3-1 15,-9 8-1-15,0 5-4 0,-10 7-4 16,0 7-1-16,-16 19-48 0,0 14-81 0,-7 11-84 16,-6 6-154-1</inkml:trace>
  <inkml:trace contextRef="#ctx0" brushRef="#br0" timeOffset="53260.5326">15036 11908 63 0,'0'-7'393'15,"0"0"-295"-15,0 2-37 0,0 2 2 16,0 3 2-16,0 0-14 15,-3 0-18-15,-4 0 2 0,4 4-1 0,3 2-12 16,-7 0-14-16,1-2-5 0,2 0-3 16,1 0-7-16,0-1-22 15,3-2-7-15,0 1-9 0,3-1-8 0,0-1-1 16,7 0 35-1,-3 0 16-15,9-3 3 0,1-6 12 0,-1-1 5 16,-3-3 2-16,0 1-4 16,0-1-3-16,-3 3-3 0,-7 1 5 15,-3 4-2-15,0 2 4 0,0 3 6 0,-3 0-2 16,-10 5-8-1,-7 8-7-15,4 2-5 0,-7 4-3 0,-3-1-4 16,9 1 1-16,-2-4 1 16,6-7-11-16,-4-4-37 0,14-3-60 15,-3-7-110-15,2-7-219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25:32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24250 8779 207 0,'-4'-3'247'16,"1"-1"-192"-16,3 1 0 0,0 2 0 15,0-1 15-15,0 2-14 16,0 0-9-16,3 4-2 0,4 3-6 0,3 3-11 16,-4 2-9-16,7 1-4 0,1 1-2 15,5-2-2-15,1 1-2 16,-1-4-6-16,8-1 0 0,5-3 2 15,1-4-2-15,0-1 7 16,3 0 0-16,-4-8-2 0,1 0 0 0,0-5-4 16,-4 2-1-1,4-7 0-15,-7 2-2 0,0-4 0 0,-3-1 0 16,-3-2-1-16,0-1 0 15,-7-4 0-15,0 0 0 0,-3-2 0 16,-4 0 0-16,1 1 0 0,-4 2 0 0,4 1 1 16,-7 7-1-1,0 2 1-15,3 5-1 0,-3 3 0 0,0 6 0 16,0 2 0-16,0 1-1 15,0 3-2-15,0 12 0 0,0 2 2 16,0 7 0-16,0 7 1 16,-3 8 0-16,-7 5 1 0,6 6 2 0,-5 4-1 15,-1 8 2-15,-3 5-3 0,-4 5 2 16,1 1-1-16,3-2 0 15,-3-5-2-15,9-4 1 0,-3-10-1 16,7-8 0-16,3-6 2 16,0-6 1-16,0-9 3 0,0-2-5 0,0-8 0 15,0-5 0 1,0-5-1-16,0-3-2 0,0-2-6 0,3-7-20 15,0-6-31-15,4-6-41 16,0-3-51-16,-7-5-49 0,9-4-142 16</inkml:trace>
  <inkml:trace contextRef="#ctx0" brushRef="#br0" timeOffset="370.0444">24705 8650 226 0,'3'-25'165'15,"10"2"-130"-15,0 0 2 0,3 0 21 0,4 2 3 16,3-1-16-16,3-2-4 0,4 2-7 16,2 2-3-16,4 1-5 15,0 2-9-15,0 4 1 0,0 4-4 0,-3 4-2 16,3 4-4-1,-3 1-6-15,-4 8-1 0,1 6-1 0,-8 4-1 16,-2 4 1-16,-7 5 0 16,-3 3 0-16,0 0 1 0,-10 5 0 15,0-1 0-15,0-1 5 0,-13 1 4 0,-7-1 9 16,0-4 0-1,-9-1-2-15,0-1 0 0,-7-4 1 0,0-4 6 16,-7-5-2-16,7-3-7 16,-3-5-10-16,-1-5-5 0,8-1-2 15,-4-6-16-15,6-10-32 16,4-1-17-16,3-11-37 0,7-6-36 15,0-6-81-15,6-8-116 16</inkml:trace>
  <inkml:trace contextRef="#ctx0" brushRef="#br0" timeOffset="840.1008">24888 7838 530 0,'-7'-1'7'16,"1"1"-2"-16,-1 7-4 0,-3 6 4 0,1 4 3 16,-5 7 6-16,1 5 17 15,0 1 10-15,7 1-11 0,-4 2-9 16,7-3-5-16,-4-5 3 15,-3-2-2-15,10-6-2 0,-3-3-1 16,0-4 2-16,3-2-6 16,-4-4-6-16,4-4-3 0,0 0 2 0,0-7-1 15,0-7 1-15,0-5 1 0,0-3 1 16,0-5-5-16,4-4 1 15,2-2 0-15,-2-2 0 0,9 0-1 0,0 1 0 16,3 5 0 0,4 4-1-16,-1 4 0 0,8 2-2 0,-5 11 3 15,5 2 6-15,-1 6 9 16,-3 3 11-16,-4 8 2 0,4 6-2 15,-3 5-2-15,-4 4 0 16,1 2-2-16,-1 3-3 0,0-1-4 16,4 2-8-16,0-5-3 0,-4-2-1 0,7-4-1 15,0-2 1-15,-7-7-3 16,7-3-14-16,-13-9-74 0,3-3-125 15,-7-13-234-15</inkml:trace>
  <inkml:trace contextRef="#ctx0" brushRef="#br0" timeOffset="3480.4176">25892 9304 49 0,'-3'-6'154'0,"3"0"-74"0,-7 1 2 0,14 2 18 16,-7 1 7-16,3 0-28 0,-3-1-12 16,7 3-2-16,-1 0-10 15,1 0-30-15,6 2-9 0,0 3 1 16,-3-2 4-16,10 1-7 15,2 3-5-15,5-2-7 0,-1 0 1 0,6-1 3 16,8 2 3 0,-1-2 4-16,0 1-5 0,1 0 2 0,-4-3 2 15,-4 1 3-15,-2-3 1 0,-1 0-9 16,-3 0-2-16,-3-5-1 15,-3-3-2-15,-1 0 1 0,-5 2 0 0,-5-2-2 16,1 1 1 0,-7 1-2-16,1 2 0 0,-4-1-3 0,0-1-22 15,0 0-30-15,-7 0-32 16,-3 0-44-16,1-1-41 0,-8 1-177 15</inkml:trace>
  <inkml:trace contextRef="#ctx0" brushRef="#br0" timeOffset="3810.4572">25938 9068 418 0,'3'0'94'16,"-3"2"-15"-16,7-1-55 0,6 1 36 0,0 0 0 16,7-1-17-1,6 1-2-15,-3-1-5 0,9-1 6 0,8 0-5 16,-1-3-3-16,7-3-7 15,0-3 0-15,-1-2-5 0,-2-2-8 16,6 0-8-16,-3 0-3 16,-4 3 0-16,-2-2-2 0,-4 5-1 0,-10-1-3 15,-7 4 0-15,-2-1-11 0,-11 1-14 16,-2 1-15-16,-8-5-21 15,-5-3-73-15,-8-3-132 0</inkml:trace>
  <inkml:trace contextRef="#ctx0" brushRef="#br0" timeOffset="4550.546">28320 7787 469 0,'-3'0'42'15,"0"0"32"1,3 3-29-16,0 5 11 0,0 6-31 0,0 7-5 16,-4 5 12-16,8 8 13 15,-4 3-9-15,6 7-7 0,7 4 7 16,-3 2-1-16,0 2-2 15,9-1 0-15,-9 1-8 0,10 0-1 16,-10 0-2-16,6-1-3 0,-6 1-7 0,-4 0-2 16,4-2-2-16,-7 0 2 15,1-6-3-15,-1-4 0 0,0-6-3 16,-3-8-3-16,4-2 4 15,-4-7-4-15,3-2 1 0,-3-6-2 0,0-3-1 16,0-1-15 0,3-5-50-16,-3 0-43 0,-6-8-47 0,-4-4-79 15,-3-6-241-15</inkml:trace>
  <inkml:trace contextRef="#ctx0" brushRef="#br0" timeOffset="5290.6348">27253 9210 410 0,'4'0'113'0,"-1"-2"-33"0,7-3-53 15,0-3 42-15,9 2-15 0,1-1-14 0,3-1-11 16,6 0-3-16,7 0 2 15,3 0-5-15,7 1-5 0,0 1-2 16,16 1-3-16,-3-2 0 16,10 1-5-16,3 0 3 0,13 0 0 15,3-3 3-15,7 0-3 16,7 0-1-16,6-3-1 0,6 0-4 0,4-1 2 15,3-1 0-15,3 0 1 16,-3 2 2-16,0 1-1 0,0 2-1 16,-3 1 0-16,-7 5-1 0,-3-2-3 0,7 3-3 15,-10 0 1 1,-1 0 1-16,1 1-1 0,0-2 0 0,-4-2 1 15,1 3 0-15,-1-3 2 16,0 1-1-16,-2 0 2 0,-1 2-5 16,0-2 1-16,-3 1 0 15,0 2-1-15,-4-2 0 0,-2 2 2 16,-8-1 1-16,1-3 0 15,-6 4 0-15,-8-1 0 0,-2-1-2 0,-7 2 4 16,-7 0-2-16,-3-1-1 0,-6-1-2 16,-1 3-1-16,-9-2 0 15,-7-1-2-15,-6 0-1 0,-4 2-13 16,-13-1-15-16,0-1-14 15,-12-1-39-15,-11-2-70 0,-13-7-112 0</inkml:trace>
  <inkml:trace contextRef="#ctx0" brushRef="#br0" timeOffset="7500.9">27617 9620 14 0,'0'-6'78'0,"0"3"14"0,-4-1-37 0,4 1 22 15,0-1 8-15,0 1 3 0,4-1-17 16,-4 1-2-16,3 1-15 15,0 0-6-15,4 2-3 0,-4 0 3 16,0 6-16-16,4 7-16 16,-1 6-4-16,-2 5-1 0,-1 7-1 0,3 5 1 15,-2 0-4 1,-4 5 10-16,0-2-2 0,3-3-2 0,3-1-4 15,-2-1-2-15,-1-3 4 16,0-1-5-16,-3 1 4 0,4-1-1 16,-8-1-7-16,4-1 1 0,0-3 0 0,-3-3-1 15,6-4 1-15,-3-1-3 16,4-3 1-16,-4-6-1 0,3 0 1 15,0-1-1-15,-3-6-17 16,3-1-21-16,-3-1-58 0,0-9-47 16,4-4-54-16,-4-5-139 15</inkml:trace>
  <inkml:trace contextRef="#ctx0" brushRef="#br0" timeOffset="9191.1028">28120 9992 0 0,'0'0'58'0,"4"0"-51"16,2 0 4 0,-6 0 8-16,4 0 20 0,-1 0 0 0,-3 0-2 15,0 0-3-15,3 0-7 16,-3 2-1-16,0-2 0 0,3 1 2 15,-3-1-2-15,4 0-11 16,-4 1-1-16,3-1 6 0,-3 0 7 16,3 0-1-16,0 0-6 15,11 0 4-15,-5-2 2 0,-2 0-2 0,13-1-1 16,-7 0-4-16,10 0-5 0,-1 0-5 15,-5-3-1-15,12 3-1 16,-6-2 1-16,-3 0 5 0,6 1 1 0,-3 0 4 16,0 1 3-1,-4 1-3-15,4 1-7 0,-3 1-6 0,-4 0-1 16,4 0-3-16,0 0 0 15,-1 0 0-15,-2 0 3 0,9 0-3 16,-10 0 1-16,4 0-1 16,-1 0 0-16,-6-1 0 0,4-2 0 15,-1-2 0-15,-3 3 0 0,0 1-1 0,-3-2-4 16,0 2-11-16,-4 1-2 15,-2 0 2-15,-1 0-14 0,-6 0-9 16,-1 1 3-16,1 2-18 16,-10-2-46-16,7-1-40 0,2 0-17 15</inkml:trace>
  <inkml:trace contextRef="#ctx0" brushRef="#br0" timeOffset="9641.1567">28346 9760 201 0,'0'-2'202'0,"-3"0"-172"15,6 0-24-15,-3 0 30 0,0 2 30 0,0 0-2 16,3 0 2 0,1 6-19-16,-4 2-14 0,6 5 4 0,-2 2-5 15,-1 3 3-15,0 2-4 0,0 1-4 0,-3 4-8 16,4-1-6-1,-1 5 2-15,-3-1 4 0,0 5 0 0,0 0 3 16,-3 2-1-16,3-3 5 16,-7 0-5-16,4-2-4 0,-4-8-10 15,1-3-4-15,6-2-3 16,-4-9 0-16,8-2-15 0,-4-6-24 15,6 0-21-15,-2-8-40 0,2-7-80 0,1-7-190 16</inkml:trace>
  <inkml:trace contextRef="#ctx0" brushRef="#br0" timeOffset="10461.2552">29190 9766 249 0,'-3'3'136'16,"0"1"-59"-16,3-3-33 0,-3 4 23 0,6-1 0 15,3 0-32 1,11 1 1-16,-1 0-1 0,7 0 9 0,0-1-11 15,0-1-11-15,6-2 6 0,1 1-5 0,2-2-1 16,-2-2 6 0,-1 2-8-16,1-4-6 0,-4-2-6 0,-3-1 0 15,0-1-3-15,-4-3-5 16,-2 1 4-16,-4-3-3 0,0 2 0 15,-7-2-1-15,-2-1 3 16,-1-1-3-16,4 0 2 0,-14-2-2 16,4 2 1-16,-1 0-1 15,-5 1-1-15,-8 3-1 0,7-1-5 0,-6 2-2 16,0 2-3-16,-7 2-1 0,10 1 3 15,-10 0 5-15,7 5 2 16,-1 0-1-16,1 0 4 0,-1 0-1 16,4 0 0-16,-6 0 1 15,12 6 1-15,-6 0-1 0,0 2 0 0,6-1 0 16,-2 2 1-1,-4 4 0-15,9 2 4 0,-6 0-4 0,1 5 2 16,-4 0 0-16,6 2 2 16,-3 1 2-16,-3 2 3 0,7 0-1 15,-4 1 1-15,3-1 0 0,1 1-1 0,2-1-5 16,4-1 3-16,4 0-4 15,9 0-3-15,-3-3 3 0,6 1-2 16,0-1-1-16,7-5 2 16,0 1-2-16,0-3 3 0,10-5-1 15,-7-2 5-15,3-3 7 16,1-2 0-16,-4-2-2 0,3 0-3 0,-6-5-2 15,10-2-3-15,-7-3 1 0,0-2-5 16,4-2 0-16,-4-3-2 16,-6 2-15-16,6-1-16 0,-7-1-25 15,-5 2-38-15,-8-2-48 16,-6-2-57-16,-3-2-186 0</inkml:trace>
  <inkml:trace contextRef="#ctx0" brushRef="#br0" timeOffset="12041.4448">29560 9262 79 0,'-6'0'171'0,"6"0"-109"15,0 0-35-15,0-4 28 0,6 1 16 16,-3 0-20-16,1-1-3 15,-1 3 7-15,3-1-5 0,1 2-5 0,3 0 2 16,-4 0-4 0,4 0-9-16,0 3-10 0,3 1-13 0,3-1-6 15,4 2-2-15,-4-3 1 16,7-2-1-16,0 0 1 0,3 0-1 15,-6 0 1-15,10-1 3 0,-4-5 2 0,-3 3-5 16,-4-2-3-16,-2-1 0 16,-1 4 0-16,-3-3-1 0,-3 2-9 15,-4 0-10-15,-2 1-15 16,5-1-33-16,-9-2-43 0,4 3-58 15,-1-3-95-15</inkml:trace>
  <inkml:trace contextRef="#ctx0" brushRef="#br0" timeOffset="12721.5264">30048 9094 286 0,'13'-4'65'16,"0"3"-39"-16,6-2-7 16,1 3 38-16,-4-1-13 0,1 1-24 0,-1 0 2 15,-6 0 13-15,6 4-5 0,-6 2-2 16,3 2-6-16,0 0-7 15,-6 4-1-15,-1-1 0 0,4 2 3 16,-7-1-3-16,1 2-1 16,-4 0-5-16,0 2-6 0,-7-1-2 0,-9 1 0 15,6 1 0 1,-10-2-1-16,4 2 0 0,-4-2-1 0,4-1-1 15,0 1 1-15,-1-3 2 0,1 0-4 16,6-4-7-16,4-4-12 16,-4 1-5-16,10-5 8 0,0 0 7 0,10 0 0 15,-4-5 3 1,7-2 9-16,0-5 0 0,4 1-1 0,2-5-9 15,-2-2-6-15,6 2 4 16,-4-5 13-16,1 0 0 0,3-1 0 16,-7 0 2-16,7-3 7 15,0 0 8-15,-10 3 3 0,10 0 9 0,-13 1-7 16,6 5-6-16,-9 2-6 0,-1 2-3 15,-6 3-1-15,3 4-2 16,-6 1 0-16,0 2 7 0,0 2-3 16,-4 0-6-16,1 2-1 15,-1 7 1-15,0 0 3 0,1 4 3 0,-1 1-1 16,1 5 3-1,-4-2-3-15,3 3-2 0,1 0 0 0,-4-2-4 16,0 4 0-16,4-1 0 16,-4-1 0-16,-3-3-1 0,10 3 2 15,-4-5-2-15,7-1 1 0,-3-1-1 0,9-4 1 16,-2 1 5-1,15-4 8-15,-6 0-6 0,7 0-3 0,-4-3-2 16,7 0-3-16,0-2 1 16,-7-1-2-16,7 0-20 0,-3-5-23 15,0-4-52-15,-1-11-87 16,-2-3-200-16</inkml:trace>
  <inkml:trace contextRef="#ctx0" brushRef="#br0" timeOffset="25553.066">24178 10925 25 0,'6'-16'7'16,"-2"-2"-5"-16,5 2 11 0,-2 4 10 15,-1 1-1-15,-2 1 5 16,-1 5 5-16,-3 0-2 0,0 3 13 0,0 2-3 16,-3 0-2-1,-4 0-2-15,4 0 1 0,-4 2-2 0,-2 4-5 16,9-1 1-16,-7 3 2 0,4 1-3 15,-1 2 0-15,4 3 5 16,-3 2 4-16,3 4 0 0,0 3-1 0,3 0-15 16,4 2-1-1,-4 1 0-15,4 2 1 0,3-1-6 0,-4 1-2 16,1 1-2-16,-4 3-2 15,0 2-4-15,-3-4 2 0,0 6-2 16,0-2 1-16,0-3 4 16,0-1 6-16,0-2-7 0,0-3-8 15,-6-4-1-15,2-4-2 0,-2-4 0 0,3-3-9 16,-1-4-23-16,4-5-42 15,0-1-9-15,0-9-37 0,10-6-106 16,3-6-143-16</inkml:trace>
  <inkml:trace contextRef="#ctx0" brushRef="#br0" timeOffset="25873.1044">24639 11261 286 0,'3'1'203'16,"14"-1"-181"-16,-1 0-18 0,0 1 10 16,1-1 36-16,9 1-11 15,-6-1-1-15,3 0 13 0,6 0-11 16,-3 0-8-16,4 0-6 0,6-1 1 0,0 0-2 15,0-2-12-15,9 0 0 16,1 0 9-16,0 1 4 0,-3 0-5 16,-1 1-9-16,-6 1-3 15,-3 0-2-15,-4-1 4 0,-6 1-1 0,-10 0-4 16,4-1-2-1,-11 0-3-15,-3 0-1 0,1-2-20 0,-4 0-52 16,0-3-96-16,0-1-83 16,-4-1-66-16</inkml:trace>
  <inkml:trace contextRef="#ctx0" brushRef="#br0" timeOffset="26193.1428">25100 11015 371 0,'0'-1'75'16,"0"-1"-20"-16,0 2-12 0,0 0 38 15,0 0-11-15,0 3-7 16,0 3 1-16,0 2-11 0,0 3-17 0,0 4-16 15,0 4-9 1,0 3-1-16,0 4 0 0,0 0 2 0,0 5-2 16,0 1-4-16,0 1 1 15,-3-2 2-15,3-1-5 0,-3-2-3 16,0-2 0-16,-4-6 0 0,1 0-1 0,2-5-3 15,-2-4-15 1,2-2-13-16,4-4-42 0,0-4-38 0,10-1-73 16,7-7-121-16</inkml:trace>
  <inkml:trace contextRef="#ctx0" brushRef="#br0" timeOffset="26763.2111">25604 11174 195 0,'0'3'44'0,"4"3"-3"16,-4 2 32-16,0 2 44 0,6 2-19 0,-3-4-35 15,7-2-27-15,-3 2-10 16,3-2 0-16,-1-3-4 0,11-1-6 15,-10-2-2-15,13 0 0 0,3-1-7 0,-6-5-7 16,9 1 1 0,0-4-1-16,1 3 1 0,-4-3 1 0,-3-2 1 15,-3 2 6-15,-4-4 13 16,-6 2 5-16,-4-3-6 0,-2 0-11 15,-4-1-7-15,0-2-3 16,-4 1 1-16,1 1 0 0,-7 1-1 16,-6 0 0-16,9 0 0 15,-6 4 0-15,-3 2 0 0,3 2 0 0,-4 1 0 16,4 5 0-16,-6 0 2 0,6 3 2 15,-7 6 8-15,0 3-8 16,1 6 2-16,-4 0-3 0,10 3 2 16,-10 2-2-16,6 0-1 15,1 1 0-15,6-1 1 0,1 0-1 0,-1-1-1 16,6-3 1-16,4 1 0 15,4-1 2-15,9-2 10 0,0 2-3 16,6-1-5-16,-2-3 0 16,12 3 1-16,-6-4-2 0,3-1 0 15,-3-3-1-15,7-1 5 0,-4-2-4 0,-3-1-1 16,3-2 1-16,-3-2 1 15,6-2 0-15,4-1-5 0,0-2-1 16,0-3-7-16,-1-3-10 16,4-2-16-16,3-2-19 0,-6-1-43 15,-7-1-25-15,4-4-79 16,-7 1-84-16</inkml:trace>
  <inkml:trace contextRef="#ctx0" brushRef="#br0" timeOffset="27963.3552">25814 10685 10 0,'-7'0'39'15,"4"0"-10"-15,-4-1-12 0,4-3-10 0,0 3-1 16,3-4 3-16,-7 3 6 0,4-1 5 15,3 0 3-15,-3 1 21 16,-1-3-4-16,4 4-2 0,0-1 5 16,-3-2 3-16,3 3-5 15,3 0-5-15,-3-1-2 0,4 2 6 0,-4-2 2 16,3 2-6-1,0 0-8-15,10 0-2 0,-3 0 4 0,7 0 8 16,2 0-1-16,1 0-2 16,6 0-5-16,-3 0-3 0,6 0-9 15,-2 0-5-15,2 0-6 0,-3 0-1 0,4 0-2 16,-8 0 1-1,8 0-2-15,-4 0 8 0,-3 0-2 0,-3 0-1 16,3 0 2-16,-7 0-2 16,-6 0-1-16,0-2-5 0,-7 1-1 15,-3-3-1-15,3 1-1 16,-3 1-19-16,-3-1-22 0,0 1-79 0,-4-2-42 15,4 0-92-15,3-3-26 0</inkml:trace>
  <inkml:trace contextRef="#ctx0" brushRef="#br0" timeOffset="28593.4308">26265 10514 54 0,'4'-3'178'0,"-1"-2"-109"0,7 0-22 0,-1 1-4 16,1 0 15-16,7 3-10 15,-4-1 7-15,6 1-6 0,1 1-13 16,3 0-12-16,0 3-10 15,0 3-5-15,-4 1-4 0,4 3-2 0,-6 2 0 16,2 1-2 0,-9 1 1-16,3 4-2 0,-6 3-1 0,-4-1 1 15,-10 3 0-15,-9-1-1 0,-4 0 0 16,-6 0 1-16,-7-3 0 15,4-3 1-15,0-3 0 0,-1-2 0 0,4-2-1 16,13-6-5 0,3 0-16-16,0-3-13 0,10 0 8 0,0-4-7 15,17-4 15-15,-1-5 12 16,13-1 6-16,1-2 1 0,3-4 0 15,3-2 3-15,-4-1 6 0,4-1 5 0,4-2 0 16,-14-1 2 0,3 3-5-16,-6 1-3 0,-10 3 4 0,-3 1 6 15,-3 6-4-15,-7 3-8 16,0 3-3-16,-7 1-4 0,-6 4-2 15,6 1 0-15,-2 1 0 16,-8 0 1-16,11 3 1 0,-1 3 0 0,1 2 0 16,-4 6 7-1,6 1-2-15,1 3-1 0,0 4-1 0,0 1 0 16,-1 0 0-16,1 0-1 0,-3 0 0 15,-1-1-1-15,4-2-1 16,3 0 0-16,0 0 0 0,0-3 1 0,3 1 2 16,13-1-2-1,-3-1 2-15,10-1-1 0,-3-2-1 0,3 1-1 16,10-6 0-16,-4 1 0 15,4-5-3-15,0-4-23 0,-1 0-22 16,1-7-91-16,-4-9-174 16</inkml:trace>
  <inkml:trace contextRef="#ctx0" brushRef="#br0" timeOffset="29233.5076">27404 11277 153 0,'20'0'342'0,"-7"0"-312"16,10 0-17-16,-1-3 6 0,1 0 52 15,7 1-29-15,-1-3-20 0,4 2-5 0,-4-1-7 16,4 2 0-16,-3-2 2 16,-1 0 2-16,-3 3 3 0,-9-1 1 15,2-1-3-15,-9 2-8 16,-7 1-6-16,-3-1 0 0,0-1-1 0,0 1-4 15,-10-1-15 1,-6-2-10-16,6 0-42 0,-6-2-46 0,0-1-91 16,-1-1-17-16</inkml:trace>
  <inkml:trace contextRef="#ctx0" brushRef="#br0" timeOffset="29513.5412">27276 11018 267 0,'10'0'88'15,"3"0"-39"-15,-3 0-10 0,10 0 34 16,-7 0 4-16,13-1-22 15,0-1 2-15,4-1 1 0,6 1-8 16,-4-2-12-16,8 1-10 16,-4-1-11-16,-4 0-9 0,-6 1-8 0,-3-1-20 15,-6 1-27-15,2-1-28 16,-6 1 9-16,7-2-42 0,-4-1-67 15,11-7-84-15</inkml:trace>
  <inkml:trace contextRef="#ctx0" brushRef="#br0" timeOffset="30093.6108">28716 10586 234 0,'0'0'135'0,"-7"-2"-104"16,7 0-16-16,0 0 38 0,7 1 17 0,-7 1-24 15,0 0-1-15,0 0-7 0,3 0-4 16,0 3-5-16,-3 2-9 16,7 6 7-16,0 1 7 0,-1 5-1 15,4 0-3-15,-4 8 0 16,4 0-10-16,-3 2-7 0,9 2 0 0,-6 2 3 15,6 3-1-15,-3-3-6 16,1 2 1-16,-1-2-1 0,-4-3 3 16,8-5-2-16,-11-1-3 15,1-4-2-15,-4-3-4 0,0-5-1 16,4-1 0-16,-4-5 0 0,1 2-5 0,-4-5-9 15,3-1-4-15,-3 0-33 16,3-2-49-16,0-5-53 0,-3-3-71 16,0 1-95-16</inkml:trace>
  <inkml:trace contextRef="#ctx0" brushRef="#br0" timeOffset="30573.6684">28376 11191 23 0,'13'2'279'0,"0"-2"-256"16,6 0-19-16,1 0 33 16,6 0 58-16,0 0-40 0,7-3-15 15,3 2 9-15,0-5 5 16,7 2 0-16,3 2-16 0,3-2-2 15,6 0-4-15,4 1-1 16,0 0-4-16,6 0-6 0,4 0-5 0,0 1-4 16,0-1 5-1,-1-1-4-15,1 2-4 0,0-3-1 0,-1 2 4 16,8-2 0-16,-4 2-6 0,0-3-2 15,-4 3 0-15,-2-2-2 16,2-1-2-16,-5 0 2 0,2-1-2 0,-13 4 0 16,-2-3 0-1,2 1 0-15,-13 1 2 0,0-2-2 0,-6 4 0 16,-3-2-2-16,-4-1 1 15,-10 4-4-15,0-2-14 0,-12-1-2 16,-4 1-27-16,0 0-24 16,0 1-18-16,-10-5-11 0,-3 3-81 0,-4-3-110 15</inkml:trace>
  <inkml:trace contextRef="#ctx0" brushRef="#br0" timeOffset="31223.7464">28945 11659 33 0,'3'-1'382'0,"-3"0"-342"15,4 1-1-15,-4 0-5 16,3 2 43-16,0 5-20 0,0 4-5 0,1 2 0 15,-1 4-10-15,3 3-6 0,1 5-13 16,0 8 2-16,-4 4-2 16,0 5-4-16,-3 7-8 0,0 3-5 15,-3 1-3-15,-4 1-1 16,-3 0 0-16,1-1-2 0,9-5 2 0,-7-6-1 15,4-5-1 1,3-5 1-16,-3-7-1 0,3-3 0 0,3-8 0 16,-6-3-1-16,3-4-10 15,0-5-28-15,-7-3-31 0,-6-8-24 16,6-4-8-16,-2-7-95 0,-5-6-113 0</inkml:trace>
  <inkml:trace contextRef="#ctx0" brushRef="#br0" timeOffset="31823.8184">28945 11622 40 0,'0'-6'133'16,"3"1"-85"-16,-3 0-27 0,0-1 14 0,0-1 16 15,4 0-3-15,-4 1 0 16,3 2-2-16,-3 0-2 0,6-3 0 15,-2 3-6-15,9-1 1 16,0-2 4-16,3 1-7 0,7-1-6 0,7-1-6 16,2 2-3-1,4-2 1-15,0 2 1 0,10 2 3 0,-7 3-2 16,1 1-5-16,-4 0-10 0,3 2-5 15,-13 7-3-15,3 0-1 16,-9 4-1-16,-7 1-3 0,0 2-12 0,-3 3-1 16,-7 2 1-1,-3 0 3-15,4 3 13 0,-8-2 4 0,1-1-3 16,-3 0 0-16,-11-1 0 15,7-2 0-15,-13 2 0 0,1 0-1 16,-8 0 1-16,1-2 0 16,-7 2 0-16,-4-3 0 0,1 1 0 15,6-4 0-15,-3 0-1 0,4-4 1 0,2-3-1 16,1-4 1-16,-1 0-1 15,7-4-1-15,1-6-8 0,-1-3-15 16,3-2-32-16,7-3-23 16,0-3-17-16,3-4-28 0,3-2-58 0,4-1-114 15</inkml:trace>
  <inkml:trace contextRef="#ctx0" brushRef="#br0" timeOffset="32363.8832">29017 11264 163 0,'-3'0'231'0,"-1"0"-172"16,1 0-6-16,-3 0 19 15,2 0 4-15,4 0-28 0,-3 0-7 0,0 4-4 16,0 3-10-1,-4 3-9-15,0 7-10 0,-2 2 0 0,2 1-2 16,-3 3-2-16,4-2-1 16,-4-4-1-16,10-2-1 0,-3-5 0 15,-1-4 0-15,4-3 0 0,0 1-1 0,-3-3 1 16,3-1 2-1,3 0 1-15,1-3 9 0,-4-4 1 0,3-1-14 16,0-3 0-16,10-3-1 16,-3-1-2-16,-3-4-12 0,12 1-1 15,-6-3 2-15,0-1 5 16,1 3-8-16,-5 2 7 0,8-1 8 15,-7 7 2-15,-7 3 1 0,10 2 0 0,-7 1 0 16,-2 5 0-16,2 0 4 16,-2 0 3-16,-1 6 3 0,10 3-1 15,-3 5-1-15,6 1 1 16,4 5 3-16,-1 2 6 0,7 1-2 0,-3 1-5 15,7 0-5 1,3-1-4-16,-4-3-2 0,0-5-1 0,-2-4-39 16,-11-10-52-16,4-7-150 15,-11-19-184-15</inkml:trace>
  <inkml:trace contextRef="#ctx0" brushRef="#br0" timeOffset="34784.1735">27819 13810 85 0,'-3'2'223'0,"3"1"-176"16,0-1-25 0,7 1-2-16,-4 0 36 0,4 1-7 0,6 1 0 15,0 0 0-15,0-2-4 16,-3 4-4-16,-1-2-13 0,5 0 2 15,-5-2 0-15,1 3-6 16,0-4-10-16,0 0-9 0,3 0-2 16,6 0-1-16,-2-4-1 15,6 0-1-15,0-2-1 0,-7-3 1 0,10-3 0 16,-3 0 3-16,-7 0 4 0,4-2 8 15,-7-2 11-15,-3 3-3 16,-3-1-7-16,-7-1-13 0,0 3-3 16,0-2-1-16,-14 1-2 15,8-2 2-15,-7 1 1 0,-4-1 3 0,8 2-1 16,-4-1-2-1,-4 2-1-15,4-2-9 0,0 3-2 0,3 3 2 16,0 0-4-16,-3 2 9 16,10 2 4-16,-7 1 1 0,4 2 0 15,-7 5 0-15,6 2 1 0,-3 3 1 0,-3 0 1 16,3 1 2-16,-6 3-3 15,-4 0-2-15,-3 1 1 0,7 3 0 16,-7-2-1-16,0 1 1 16,7-1 0-16,-4 3-1 0,4-2 1 15,0 1 2-15,2-1 2 16,-2 0 2-16,13 0-2 0,-7 0 1 0,7 1-1 15,-1-2-1-15,1 3 0 0,6-3-1 16,-3 3-1-16,7 1 0 16,0-1 2-16,-1 2-3 0,-3 0 0 15,7 1-1-15,-3-1 0 16,-1-1 1-16,-2 1-1 0,9-2 0 0,-7-4 1 15,1 2-1 1,-1-4 0-16,7-2 0 0,0-1 1 0,-3-2-1 16,7-3 0-16,-4-1 1 15,6-2-1-15,-6-2 0 0,7-1-3 16,-4-1 1-16,7-1 0 0,-3-6-1 0,0-3-9 15,9 0-19-15,-3-3 10 16,-3-3-28-16,-3 0-21 0,9-2-26 16,-9-4-34-16,-4-2-88 15</inkml:trace>
  <inkml:trace contextRef="#ctx0" brushRef="#br0" timeOffset="35474.2564">27852 13237 162 0,'0'-3'96'0,"3"3"-18"0,-3-1-1 0,4 0 6 15,-1 1-16 1,7-2-5-16,0 0-3 0,-1 0-12 0,5-1-12 15,2 0-7-15,4 1 2 0,-4 2-7 16,10-5-7-16,0 4-4 16,-3-3-7-16,0 2-1 0,0 0-3 0,-3 0 0 15,-1-1 0 1,-6 1-1-16,-3 1 1 0,0-3-1 0,-7 2-3 15,-3-3-15-15,0 2-10 16,0-4-33-16,0-3-46 0,0-2-69 16,0-2-94-16</inkml:trace>
  <inkml:trace contextRef="#ctx0" brushRef="#br0" timeOffset="36174.3404">28300 12931 197 0,'10'-6'141'0,"0"-1"-86"0,6 3-8 16,-3 0 11-16,4-1-5 16,-4 2-23-16,10 1 2 0,-10 1-2 15,7-1-5-15,-7 2-4 16,3 7-8-16,-6 1-2 0,-7 5-2 15,7 2-4-15,-7 3-3 0,-3 4-1 0,-3 2-1 16,-10 4 0-16,0-1 0 16,-4-2-4-16,-2 1-12 0,-4-6-10 15,0-3 12-15,10-3 13 16,-7-5 1-16,10-4 2 0,4-2-2 0,-4-1 1 15,10-1 0 1,0-4-1-16,0-4-15 0,13-2-6 0,0-5-18 16,4 0 5-16,-1-4 9 15,7-3 14-15,0 0 5 0,-4-2 6 16,8-1 1-16,-5 1 0 0,-5 0 4 0,2 1 12 15,-5 1 3 1,2 1-1-16,-3 4-5 0,-6-2 4 0,6 5-5 16,-7 2-2-16,1 0-4 15,-4 1-2-15,-3 6-2 0,0 0-1 16,0 2 7-16,0 1-3 15,0-2-3-15,-7 7 4 0,1-2-3 16,-1 4 0-16,-2 2-2 16,2 3 2-16,-3 4-2 0,0 0 0 0,1 6-2 15,-1 3 0-15,0-1 0 0,-3 5 0 16,6-3 1-16,4-1-1 15,3-4 0-15,0-2 1 0,10-3-1 0,3-1 1 16,0-3 0 0,3-3 0-16,1 1 0 0,2-5 2 0,1 0 1 15,-4-3 6-15,1 2 0 16,6-4-8-16,-4-1-2 0,1 1 0 15,-4-3-5-15,1 0-25 0,-1-3-27 0,-3 1-33 16,-6-2-60 0,2-2-76-16</inkml:trace>
  <inkml:trace contextRef="#ctx0" brushRef="#br0" timeOffset="37664.5192">28830 14044 156 0,'0'-2'66'15,"0"1"-11"-15,4-1-3 0,-4-1 18 16,0 1-8-16,0 0-8 0,0 1-11 0,10-1-1 15,-7-1-3-15,3 2-12 16,-2-1-10-16,5 2-5 0,-5-1-3 16,9 0-1-16,3-1-3 15,1 2 3-15,2-2 10 0,7-1-5 16,4 0-1-16,-1 2 3 15,1-3 5-15,2 1-6 0,-2 0-5 0,-4 0-3 16,-3 2-1 0,3-2-2-16,-6 1-1 0,-4 2-1 0,0 0-1 15,-6 0 1-15,-3-1 0 0,-4 0-1 16,0 0-1-16,-3 0 0 15,0 0-2-15,-3-1-13 0,3 2 4 0,-3-3-16 16,0-3-51 0,-4 1-37-16,4 0-100 0,-4-2-54 0</inkml:trace>
  <inkml:trace contextRef="#ctx0" brushRef="#br0" timeOffset="38154.578">28736 13866 117 0,'0'-1'43'0,"3"0"-5"0,7 1 5 15,-1 0 36-15,1-3 1 0,10 3-8 16,-7 0-8-16,13-1-12 15,-3 1 0-15,7-2-6 0,2 0-5 16,1 2-1-16,6-4-8 16,-3-1-5-16,0 2-5 0,0-2-7 0,-3 1-2 15,-4 1-7 1,-2 0-1-16,-5-1-1 0,-5 3-2 0,-7 1 0 15,-1-2-2-15,-2 1 0 0,-4 1-1 16,-3 0-6-16,0 0-14 16,0-1-1-16,-3-2 0 0,0 3-42 0,-4-5-48 15,-6-5-112 1,3-3-170-16</inkml:trace>
  <inkml:trace contextRef="#ctx0" brushRef="#br0" timeOffset="40584.8696">29760 13244 39 0,'-4'-1'34'0,"4"0"-25"15,-6 1-6-15,6 0-2 16,-3-1 0-16,3 1 6 0,0-3 10 0,0 2 10 15,0 1 6-15,0 0 6 0,-4 0 4 16,4-2 17-16,0 2 4 16,0 0-12-16,0 2 1 0,0-2-11 0,-3 2-20 15,3-1-7 1,-3 4-2-16,0 0-3 0,-4 4 8 0,7 1 7 15,-3 3 0-15,3 1-9 16,0 3-2-16,3 4 5 0,-3 1 11 16,3 2 2-16,1 2-3 0,2 1-4 0,-3 1 0 15,4-2-12 1,6 1-7-16,-3 0-2 0,-4 0 0 0,7 4 1 15,-3 0 0-15,-3 1-1 16,3-1 7-16,-4 0-3 0,-3-2-6 16,1-4 0-16,-4-3-1 15,-4-4 1-15,8-4-1 0,-11-3-1 16,4-4 0-16,0-3-4 15,-7 0-18-15,7-3-18 0,-4-3-25 0,0 1-55 16,-9-6-75-16,6 3-99 0</inkml:trace>
  <inkml:trace contextRef="#ctx0" brushRef="#br0" timeOffset="40944.9128">29511 13997 263 0,'10'3'147'16,"9"-6"-121"-16,4 1-16 0,-3 2 41 15,13-4 29-15,-7 0-22 16,7 0-9-16,-1 3-15 0,4-1-2 0,0 2-2 16,7-2 5-16,-1 3 5 0,1 0 0 15,-1 1-9-15,4-1-14 16,-3 0-14-16,-1-1-3 0,1 2-2 15,-1-5-3-15,-6 3 0 16,0-2-3-16,-6 0 5 0,-4-1 2 0,-10 2-2 16,-3 0-7-16,-9-3-13 15,-1 1-22-15,-10-1-5 0,-2 0-49 16,-8-2-87-16,1 0-184 15</inkml:trace>
  <inkml:trace contextRef="#ctx0" brushRef="#br0" timeOffset="41484.9776">29743 14410 211 0,'0'3'229'16,"0"-1"-158"-16,0 1-17 0,0 1 21 16,0 2 2-16,0 2-22 15,0 3-6-15,0 0-6 0,0 3-2 0,0 4-11 16,0 0-11-1,0 5-2-15,0 3 1 0,0 3 2 0,4 1-3 16,-4 3-7-16,3 3-2 0,3 0-4 16,-2 2-2-16,-4 0 0 15,0 2-2-15,0-2 1 0,0-1-1 0,0-2 0 16,0-6 1-16,0-1-1 15,0-6 1-15,0-3-1 0,0-5-1 16,3-4-7-16,-3-3-5 16,0-1-3-16,0-6-3 0,-3 0-40 15,3-5-38-15,-4-5-27 16,-5-5-32-16,5-4-31 0,4-5-2 0</inkml:trace>
  <inkml:trace contextRef="#ctx0" brushRef="#br0" timeOffset="41875.0243">29616 14429 128 0,'13'-22'96'0,"0"1"-15"15,3-1-6 1,4 2 4-16,0-2-8 0,-4 5-5 0,10-1-10 16,-10 2-3-16,4 5-11 15,-4 0-9-15,1 3-10 0,-1 3-5 16,1 2-1-16,-1 2 1 15,0-1 2-15,1 3-6 0,-1 7-8 0,0 2-6 16,1 5 0-16,-1 3 0 0,-3 0 0 16,-6 4 11-16,6 2 0 15,-10 0-4-15,0-1 1 0,-3 2-7 16,-10-4 0-16,-3-1-1 15,-3-2 2-15,-7-2-2 0,-3-3 0 0,3-4-5 16,-6-2-7 0,-1-2-3-16,4-4-4 0,-3 1-27 0,-1-3-18 15,4-6-32-15,6 0-10 16,4-3-54-16,0-1-17 0,6-4-60 15</inkml:trace>
  <inkml:trace contextRef="#ctx0" brushRef="#br0" timeOffset="42385.0856">29694 14067 117 0,'0'5'298'0,"0"1"-246"15,-3 1-22-15,-4 3-15 0,1 0 28 16,3 2-2-16,-4-1-2 0,1 3 1 0,-4 1-13 16,3-1-4-1,1 2-10-15,-1-4-4 0,1-2-4 0,-1-2-1 16,4-5-3-16,3-2-1 15,0 2 0-15,0-3-1 0,0-6-5 16,3 0 6-16,7-6-2 16,-4 2-4-16,1-5 2 0,-1 0 0 0,4-1-3 15,-3-2-5 1,3 5 2-16,-7-2 5 0,10 1 4 0,-6 6 1 15,-1-1 0-15,1 5 1 0,-1 2 0 16,7 2 4-16,-3-2 4 16,0 4 4-16,6 4-1 0,-6 1 3 0,6 2 6 15,1 2 8 1,-4 3-9-16,0-3-1 0,-3 1-8 0,3-2-8 15,-3-3-3-15,-4-2-6 16,7-2-34-16,-6-3-24 0,-1-5-72 16,1-7-107-16,3-7-124 0</inkml:trace>
  <inkml:trace contextRef="#ctx0" brushRef="#br0" timeOffset="42925.1504">30623 13939 289 0,'-6'0'149'0,"3"1"-70"0,-1 2 1 0,8-4 24 16,-1-1-30-16,3 1-11 0,11 1 3 15,-4-4-8-15,7 1-14 16,-4-1-16-16,10 2-8 0,-3 1-1 0,-3 1-5 15,6-2-7 1,-3 3-4-16,3 1 0 0,3-1-1 0,1 0-2 16,3-1 0-16,-1 0 0 15,-6-1 0-15,4-1-2 0,-7 1-8 16,-10-5-6-16,0 3 0 15,-7-3-24-15,-6-1-22 0,0-2-61 16,-3-1-27-16,-7-2-52 0,1-3-93 0</inkml:trace>
  <inkml:trace contextRef="#ctx0" brushRef="#br0" timeOffset="43245.1888">31062 13571 217 0,'3'-5'18'0,"0"3"18"16,1 0 39 0,-1 4 8-16,0-1-28 0,-3 4 8 0,4 4 1 15,5-1-10-15,-2 2-13 16,-4 2-2-16,4 6 1 0,-4 0-2 15,0 4-7-15,7 4-3 16,-7 0-11-16,4 0-4 0,-1 2 1 16,-6-1 2-16,7-3-5 0,3-1-7 0,0-1 0 15,-4-2-2-15,1-3-1 16,3-2 0-16,-4-3 0 0,-3-5-1 15,1 0-9-15,-4-4-36 16,0-3-38-16,3-4-55 0,-3-6-49 0,0-8-132 16</inkml:trace>
  <inkml:trace contextRef="#ctx0" brushRef="#br0" timeOffset="43805.256">31438 13911 377 0,'13'-2'144'0,"-3"0"-89"0,6-3-26 16,4-1 47-16,3 0-11 15,0 1-17-15,0 0-1 0,6-1-1 0,1 1-4 16,-4 2-18-16,0 1-8 0,-10 1 0 16,7-1 1-16,-13 0-6 15,7 3-5-15,-8-1-5 0,-2 1 1 16,-4 1-2-16,4-4 0 15,-4 2-4-15,0-1-11 0,-3-1-12 0,0 1-8 16,-13-2-27-16,7-1-18 16,-7-1-41-16,-4-1-23 0,1-1-30 15,-1-1-17-15</inkml:trace>
  <inkml:trace contextRef="#ctx0" brushRef="#br0" timeOffset="44055.286">31497 13716 245 0,'13'0'127'15,"4"-3"-38"-15,2-3-7 16,1 1 2-16,6-1-13 0,0 3-23 15,0-2-13-15,-6-1-10 16,6 2-11-16,-9-2-11 0,-4 1-2 0,-7 3-1 16,4-2-14-16,-3 0-21 15,-4-2-14-15,-3-3-57 0,0-3-65 16,-10-3-138-16</inkml:trace>
  <inkml:trace contextRef="#ctx0" brushRef="#br0" timeOffset="47565.7072">31844 13133 29 0,'-3'-3'71'0,"3"0"-27"0,-4 1 7 15,4 0 15-15,0 1-9 0,-3-2-14 16,3 3-1-16,0 0-1 16,0-1 0-16,0 1-7 0,0-2 1 0,0 3-2 15,0 1-8 1,0-1 0-16,0 6 1 0,3 1 4 0,-3 4-2 15,4 3-5-15,-1 3-1 16,-3 0-4-16,6 5 2 0,-2 0-7 16,-1 0 3-16,10 0 8 0,-3 0-6 0,-4 0-1 15,-2-3 0 1,9-2-7-16,-3 0-5 0,-4-3-3 0,-3-2-1 15,7-4 1-15,-6 1-2 16,-1-7-2-16,-3-1-5 0,0 0-3 16,3-1-10-16,-3-5-6 15,3 2-37-15,1-5-29 0,-4-3-60 16,3-1-84-16,0-5-85 15</inkml:trace>
  <inkml:trace contextRef="#ctx0" brushRef="#br0" timeOffset="47845.7408">32083 13360 69 0,'6'2'266'0,"7"-3"-189"15,1-1 3-15,2 0-16 16,0 2-14-16,1 0-23 0,-1 0-12 15,7 0 11-15,0-1 1 0,-4-1 1 0,4 1 1 16,0-3-6-16,-3 4 4 16,3-2 3-16,0-4-1 0,-4 1-2 15,1 2-6-15,-7-2-5 16,3 1-7-16,-3-1-8 0,-9 2-1 15,-4 0-4-15,3 2-19 16,-3-1-6-16,-3-1-45 0,3 0-33 0,-4-3-53 16,1-1-82-16</inkml:trace>
  <inkml:trace contextRef="#ctx0" brushRef="#br0" timeOffset="48215.7852">32606 13065 384 0,'4'-8'40'0,"2"2"-13"16,-3 2 25-16,1 3 22 15,-1 0-14-15,-3 0-10 0,3 3-7 16,-6-2 1-16,3 6-6 15,0 2-7-15,-3 1-2 0,3 3-3 16,0 0-2-16,0 5-2 16,0 2-6-16,3 2-4 0,-3 4-7 0,3 2 0 15,-3 3 0 1,3 1-2-16,1 2-1 0,-4-1-2 0,0-1 3 15,3-1-3-15,0-3 0 0,-3-1 1 16,0-4-1-16,-3 0 0 16,3-8 0-16,-3 0-2 0,3-5-12 0,0-2-6 15,0-4-3-15,-4-1-15 16,4-4-31-16,-3-5-18 0,3-4-43 15,0-3-86-15,-3 0 1 16</inkml:trace>
  <inkml:trace contextRef="#ctx0" brushRef="#br0" timeOffset="48505.82">32564 13242 83 0,'-10'-24'70'0,"0"-3"-10"16,7 4 7-16,-4-4-8 0,7 5-18 16,0-2 1-16,0 4 3 15,7 0-4-15,3 3 1 0,3 3 0 0,-3 1-1 16,12 4 0-1,-2 1-3-15,0 2 1 0,9 0 4 0,1 3-3 16,-1 0-8-16,1 3-1 0,-1 0-5 16,-3 6-12-16,-3 1-6 15,-3 8-1-15,-7 4-7 0,0 2 0 0,-7 3-8 16,-6 0-6-16,-3 2 7 15,-10-3 7-15,3-2 0 0,-6-1 2 16,-4-5 0-16,-3-3 1 16,-6-3-2-16,6-6-1 0,-6-1-19 15,-1-2-35 1,-3-6-59-16,4-6-53 0,-1-8-84 0</inkml:trace>
  <inkml:trace contextRef="#ctx0" brushRef="#br0" timeOffset="48965.8752">32629 12568 303 0,'-3'-3'262'0,"3"2"-245"15,0 0-1 1,3 1 0-16,0 2 23 0,-3-2-20 0,4 7-8 16,-4 5-4-16,0 5-2 15,0 5-2-15,-4 3-2 0,1 3-1 16,3 1 1-16,-3-4 0 15,0-3-1-15,-1-7 1 0,1-2-1 0,3-5 1 16,0-5 0-16,0 0 0 0,-6-4-1 16,6-5 0-16,0-4-3 15,0-4-37-15,0-1 3 0,0-3 2 16,0-3 18-16,0 0 17 15,0 0 1-15,0-1 1 0,6 0 1 0,-6 3 5 16,3-2 4 0,1 4 1-16,2 5 0 0,1 2-3 0,-1 3 6 15,11 6 0-15,-8 2-6 16,11 6-2-16,-7 7 17 0,10 4 13 15,0 6 2-15,-3 5-6 0,6 2-2 0,-3 4 0 16,-4-2-4 0,8-2-17-16,-8-5-10 0,-2-3-1 0,-4-6-38 15,0-5-36-15,-7-4-77 16,4-4-102-16</inkml:trace>
  <inkml:trace contextRef="#ctx0" brushRef="#br0" timeOffset="49535.9436">31913 13816 127 0,'6'-1'208'0,"-3"0"-153"16,1-3 0-16,9-2 29 0,-3 2 5 0,-1-1-21 15,11-1-13 1,-7 5-4-16,13-5-1 0,-3 3-4 0,3 0-3 15,7 0-7-15,0 0-9 16,6-2-14-16,4 3-10 0,2-1 0 16,8 0-2-16,2-1-1 0,4 2 1 0,4 0 1 15,-1-2 0 1,3 1 0-16,-6 2 1 0,3-1 0 0,0 1-1 15,1-1 3-15,-5 0-3 16,1 2-1-16,-10-2-1 0,4 1 0 16,-11 0 0-16,-6 1-1 15,-6-3-4-15,-4-2-12 0,-10 0 1 0,-9-3-26 16,-1 0-42-1,-6-2-32-15,0 0-52 0,-3-4-123 0</inkml:trace>
  <inkml:trace contextRef="#ctx0" brushRef="#br0" timeOffset="50016.0012">32276 14063 627 0,'0'6'59'0,"-3"3"-40"15,3 3-6 1,-4 1 20-16,1 3-3 0,3 2-10 0,-3 1 0 16,3 3-5-16,0 3-3 15,0 2-1-15,0 4-3 0,3 1 7 16,0 3 13-16,-3 2 6 15,4-2-5-15,-4 2-8 0,0-1-5 16,0-1-9-16,-4-1-3 0,4-4-4 0,-3-3 0 16,0-5-11-16,-1-6-8 15,1-4-1-15,-3-5-30 0,2-5-8 16,4-2 12-16,-3-8-1 15,0-5-25-15,0-4-40 0,-7-8-57 0,0-1-21 16,7-6-29 0</inkml:trace>
  <inkml:trace contextRef="#ctx0" brushRef="#br0" timeOffset="50336.0395">32148 14160 144 0,'0'-18'56'0,"0"1"-1"0,3 0 23 15,1-1-4-15,9 0 7 16,-3 1-12-16,-1 1-24 0,11 1-13 15,0 2 8-15,-1 2 1 16,4 1 0-16,0 3 0 0,0 2 0 16,3 1-6-16,-3 3-5 0,3 2-6 0,-6 8-7 15,0 4-4-15,-7 5-8 16,0 1-5-16,-3 6-1 0,-7 0-3 15,0 4-1-15,-3-2-1 16,0-3 0-16,-6 1 2 0,-4-7 2 16,-7 1 2-16,1-4 2 15,-7-5 2-15,-3-1-4 0,-7-5 0 16,1-3-20-16,-1-2-22 15,0-5-63-15,4-4-30 0,-1-4-38 0,14-1-32 16,-1-4-55-16</inkml:trace>
  <inkml:trace contextRef="#ctx0" brushRef="#br0" timeOffset="50766.0911">32266 13807 153 0,'0'1'326'0,"0"1"-266"0,0 0-16 15,-3 3-16 1,-1 7 27-16,4-2-9 0,-9 3-17 0,5 1-4 15,-2 2-2-15,-1 2-2 16,-3-2-8-16,1 0-3 0,-1-3-4 16,3-4-2-16,4-1-2 0,-4-4 0 0,4-3-2 15,3 0-2 1,0-3-11-16,3-1-5 0,-3-3 8 0,7-1 2 15,0-4 1-15,2-1-3 16,-2-1-1-16,9-4 7 0,-6 2 4 16,3-2 0-16,4-1 2 15,-8 3-1-15,11 0 2 0,-10 4 0 16,6 1 4-16,-3 5 6 15,0 3 9-15,-3 1 0 0,3 2 14 0,0 9-7 16,0 0-11-16,-3 2-7 0,3 2-7 16,0 1-3-16,-9 1-1 15,6-1-13-15,-10-2-35 0,3-3-140 16,-3-6-182-16</inkml:trace>
  <inkml:trace contextRef="#ctx0" brushRef="#br0" timeOffset="57436.8916">27757 16600 82 0,'17'-4'94'0,"-4"2"-28"16,-3-1-3-16,9 0 19 0,-9 1 5 15,10 1-20-15,-7 1-2 16,0-1-6-16,3-2-2 0,-3 2-8 16,4-2-3-16,2-1-8 15,1 4-16-15,-1-2-15 0,8 1-6 0,-4-3 4 16,6 4-1-1,-3 0 4-15,4 1 8 0,-7-2 0 0,-4 2-4 16,7-2 3-16,-9 1 0 0,-1 0 0 16,-9-1 2-16,2 1-1 15,-2-1-8-15,-7 2-5 0,0-1-3 0,-3 1 0 16,-7-1-4-1,3 0-14-15,-2-2-16 0,-1 2-52 0,0-6-60 16,7-3-19-16,-1-4-121 16</inkml:trace>
  <inkml:trace contextRef="#ctx0" brushRef="#br0" timeOffset="58657.038">28444 16401 175 0,'0'-1'111'0,"0"0"-36"15,0-1 21-15,-3-1 5 0,3 1-24 16,3 0-17-16,-3 2-11 15,4-3-13-15,9-1-15 0,0 0-8 0,3 0-1 16,4-1-4 0,6-1 4-16,-3 4-4 0,-3-2-3 0,6 4-2 15,-7-1 3-15,-2 2-2 16,-1 2 15-16,-3 3-4 0,-6 3-3 15,3 1-4-15,-7 3-4 0,0 2-2 0,-6 5-2 16,0 3 0 0,-11 5-2-16,1 2 2 0,-6 5-1 0,-4-1-1 15,0 2 1-15,0-5 1 16,-3-3-4-16,13-6-2 0,-7-5 2 15,10-5-2-15,0-6 2 16,4-3-1-16,-1-3 4 0,7 0-1 16,-3-3-6-16,6-6-3 0,7-4-5 0,0-4-1 15,0 0-1-15,6-3-9 16,1-2-5-16,2 1 12 0,-2-1 6 15,5 0 9-15,-2-1 5 16,-4 1 0-16,1 1 2 0,-1 1 2 0,-9 2 6 16,6-1 9-1,-3 0 3-15,-4-1-5 0,4 2 5 0,-4 1-14 16,1-3-6-16,0 4-2 15,-7 1 0-15,3 1 1 0,0 4-1 16,-3 4 0-16,0 2 1 0,0 1-1 0,-3 0 0 16,3 4 0-1,-3 3 9-15,-1-2 0 0,1 4-2 0,-7 2-3 16,0 4-2-16,4 1 0 15,-4 2-1-15,0 2-1 0,0 0 0 16,1 2 0-16,2-3 1 16,1 0-1-16,-1-2 1 0,4-2-1 15,3-2 2-15,-4 0-2 16,4-4 1-16,-3 1 0 0,6-3 0 0,-3 2 0 15,4-3-1-15,-4 0 1 0,0 0-1 16,0 0 0-16,3 0 0 16,4-1 0-16,-7 3 0 0,3-1 0 0,-3 0 0 15,0 0 0 1,3 0 1-16,-3 1-1 0,0 0 0 0,0-3 0 15,0 0 0-15,3 1 0 16,-3-2 0-16,0-1 1 0,0 2-1 16,4-2 1-16,-4 0-1 0,0-2 0 0,0 2 0 15,0-1 0 1,0-1 0-16,0 2 0 0,0 0 0 0,0 0 0 15,0 0 0-15,0 2 0 16,0-2 0-16,0 1 0 0,0 0 0 16,0 0 0-16,0-1 1 15,0 0-1-15,0 1 0 0,0 1 0 16,0 0 0-16,3 1 2 15,-3-2-1-15,0 4 11 0,0-1-8 0,0 1 0 16,3-1-2-16,-3 2-1 0,0 0 2 16,3 0-2-16,-3-1 0 15,14 2 0-15,-8-1 2 0,1-2 4 0,-1 2 5 16,10-5-5-1,-2 2 1-15,-1-2-2 0,0 1-2 0,0-3 0 16,6-5-3-16,1-2 0 16,-4-2-1-16,7-1 0 0,-6-3-5 15,9 2-23-15,-6 0-5 16,-1 3-23-16,1 2-30 0,-10-1-16 15,-10 1-87-15,0 1-115 0</inkml:trace>
  <inkml:trace contextRef="#ctx0" brushRef="#br0" timeOffset="60107.212">29347 16636 62 0,'7'0'52'16,"-4"2"143"-16,7-4-128 0,-3 0 0 0,6 0-6 15,0 0 1 1,3 1-41-16,4-4 4 0,-1 1 0 0,8 1 7 15,-5-1-11-15,1 0-1 16,0 3-4-16,0 1-13 0,0-1-1 16,-3 2 2-16,-1-1-6 15,-6 0 6-15,1 0-6 0,-1 0 4 16,-10 0-2-16,0 0 0 15,-3 0 0-15,3 0 3 0,-6-2-3 0,-3 3-8 16,-4-5-15-16,-7 3-19 0,4 0-18 16,-6-5-90-16,6-3-45 15</inkml:trace>
  <inkml:trace contextRef="#ctx0" brushRef="#br0" timeOffset="60397.2468">29370 16462 145 0,'10'-1'155'0,"0"-1"-82"0,6 1 0 15,-6 1 12-15,3 3-19 16,0-1-20-16,-3-1-3 0,10 0 0 15,-7-1-10-15,3-1-5 16,1-1-6-16,-1-2-4 0,0 4-7 0,7-1-8 16,-3-5 0-16,-1 1-3 0,1 1 0 15,-4-2-2-15,1 4-5 16,-7 1-12-16,-4-1-16 0,4 0-1 0,-7 3-39 15,1-2-23 1,-4-1-97-16,-4-2-69 0</inkml:trace>
  <inkml:trace contextRef="#ctx0" brushRef="#br0" timeOffset="61837.4196">30192 15878 1 0,'0'0'12'0,"3"-2"4"15,-6 1 7-15,3 1-3 16,0 0 9-16,0-1 16 0,-4 1 3 16,4-1 5-16,0 0-3 15,0 1-2-15,0-1 18 0,0 1 4 16,0-2-5-16,0 2-12 15,0 3-20-15,0-2-18 0,0 1-4 0,0 0 11 16,0 0 9-16,-3-1 1 0,3 2 1 16,0-2 1-16,0 2-5 15,0-1-3-15,0-1 1 0,3 6-2 16,-3-1-5-16,0 3-1 15,0 1-9-15,0-1-4 0,-3 1-4 0,3 3-1 16,-3 0 1 0,3 0-2-16,-3 0 1 0,3 2 1 0,0 2 1 15,0-1 1-15,3 2 0 16,0 0 4-16,0 3-5 0,1 1-2 15,2 0 0-15,-6 1 0 0,3 1 0 0,7 1-1 16,-3-3 1-16,3-1-1 16,-7 0 0-16,10-5 1 0,-3 0-1 15,0-4 1-15,3-2 0 16,0-3-1-16,-3-5 0 0,6 0 0 15,-3-2 0-15,3-7 1 16,1-1-1-16,2-6 1 0,-2-2 0 0,6 0-1 16,-7-3-2-16,4 2-4 0,-7 0 4 15,-3 2 2-15,-1 2 1 16,-5 2-1-16,-4 1 1 0,0 3 0 15,0 2 0-15,-7 4-1 16,-3 1 0-16,-3 1-2 0,10 7 1 0,-7 2 1 16,0 3 0-1,0-2 1-15,7 1-1 0,3 1 1 0,0-1-1 16,0-3 0-16,10-1 0 15,0 0 0-15,3-1 0 0,0-3 0 16,0-1 0-16,-6 0 1 0,9 0 0 0,-3-5 0 16,0 1 1-16,0-5-2 15,0 2 0-15,0-3 0 0,1-2 0 16,-1 2 0-16,0-1 0 15,-7-2 1-15,-3 1-1 0,7 1 1 16,-6 1 0-16,-1-1 0 16,-6 1 1-16,-7-1-1 0,3 2 2 0,-6 1 0 15,-6 1-2 1,-1-2 0-16,0 3-1 0,-3-1 0 0,0-2 0 15,4 5-1-15,-1-3 0 0,10 0-4 16,1 1-6-16,5 2-14 16,1 0-18-16,3 1-32 0,0-1-27 0,10 1-18 15,0-2-97 1,-4-4-82-16</inkml:trace>
  <inkml:trace contextRef="#ctx0" brushRef="#br0" timeOffset="62727.5264">30931 16092 35 0,'-3'-4'85'0,"0"-1"-29"0,-7-1 17 15,6-1 6-15,-5 0-9 16,2-1 12-16,-6 2-10 0,6-1-8 0,-2 4-13 15,-8-2-16-15,1 3-3 0,0 0 0 16,-7 3-6-16,0 2-23 16,0 4-1-16,-3 6-2 0,6-1 1 15,-6 4-1-15,3 0 0 16,3 4 0-16,4-3 1 0,3 4 0 0,0 0-1 15,13-1 5 1,-3-3 1-16,3 3 3 0,3-4-1 0,7-2-6 16,3-3-2-16,0-6 0 0,6-3-2 15,4-2-11-15,-3-5 2 16,6-5 5-16,0-4 6 0,-3-3-1 0,-3 2 2 15,3-4 0 1,-10 2-1-16,0 0 5 0,-3 1 5 0,-7 1 3 16,0-1 3-16,-3 4 0 15,-6 0 20-15,-4 1-4 0,3 3-8 16,-2 3-17-16,5 1-3 15,-2 2-4-15,6 3 0 0,-4 6 1 0,8 2 1 16,-1 5 2-16,4 1 3 0,6 3-3 16,-4 0 1-16,5 4-3 15,2 3-1-15,-3 1 0 0,3 4 0 16,-3 1 0-16,-6 1 0 15,3 2-1-15,0-1 0 0,-7-4 2 0,3 3 0 16,-6-2-2 0,0-1 0-16,4 0 1 0,-8 0 0 0,1 2-1 15,-10 0 0-15,-3-1-1 16,-4-1 1-16,-6 2-1 0,0-3 1 15,-7 1-17-15,4-4-16 0,-4-2 7 0,3-6-14 16,-2-3 14 0,2-4 20-16,7-5 6 0,-6-4 1 0,3-2 0 15,3-2 0-15,-7-9 0 16,11-4 2-16,-1-6 1 0,-3-5 3 15,10-2 8-15,3-1 3 16,-3-2-3-16,13 0-4 0,0 3 6 16,10-1-7-16,6 2-5 0,1-1-4 0,6 0-1 15,6 1-2-15,1 2-15 16,2 1-9-16,-2 4-33 0,2 3-38 15,-5 0-14-15,-1 2-44 16,-7 0-63-16</inkml:trace>
  <inkml:trace contextRef="#ctx0" brushRef="#br0" timeOffset="63427.6104">31317 15646 26 0,'3'4'190'0,"-3"-4"-90"16,0 0-25-16,4 0 12 15,-4 2-22-15,0-2-32 0,-4 8-7 0,4 5-2 16,-3 2 1-1,-7 6-11-15,7 1 12 0,0 8-3 0,0-1 7 16,-4 5-1-16,7 1-5 16,0 2-10-16,-3 0-9 0,3 3 0 15,3 2-4-15,0-1-1 16,4 1 3-16,-4-2-4 0,13-3 3 15,-2-6-2-15,2-3 0 0,4-6 3 0,2-3 1 16,1-2 18-16,0-2-1 16,7 0-5-16,-7-2-4 0,3-1-7 15,-7-2-3-15,8-3-2 16,-8 1-1-16,-6-1-28 0,7-3-8 15,-10 0-55-15,-4-4-11 16,-2 0-83-16,5-5-86 0</inkml:trace>
  <inkml:trace contextRef="#ctx0" brushRef="#br0" timeOffset="63797.6548">31631 15542 385 0,'0'-1'198'0,"-3"-3"-149"0,6 5 30 16,-3 0-5-16,0 4-34 16,4 3-7-16,5 3-4 0,-2 2 4 0,-1 6-19 15,-2 2-2 1,9 1-11-16,-3 7 4 0,-4-2-2 0,-3-1-2 15,11 0 1-15,-8-4-2 0,-3-4 4 0,4-3-7 16,-4-6 4 0,7-2-2-16,-3-6-20 0,-1-1-7 0,1-4-48 15,-1-6-28-15,7-5-8 16,0 0-102-16,0-5-100 0</inkml:trace>
  <inkml:trace contextRef="#ctx0" brushRef="#br0" timeOffset="64017.6812">31988 15671 45 0,'16'-6'320'0,"-3"-1"-223"0,7 1-17 16,6-1-21-16,0-2 1 15,7 1-35-15,10 2 7 0,-7-2 18 0,3 2-7 16,-6 0-32-1,-7 3-7-15,-3-1-1 0,-7 2-3 0,-9 0 0 16,2-1 0-16,-5 2 0 0,-4-2-40 0,3-2-24 16,-3-1-75-1,3-4-118-15,-3-3-72 0</inkml:trace>
  <inkml:trace contextRef="#ctx0" brushRef="#br0" timeOffset="64307.716">32534 15267 149 0,'0'1'412'0,"0"0"-384"16,4 0 15-16,-1 0 18 0,-3 3 7 15,0 2-33-15,0 2 3 16,0 2 4-16,0 8-15 0,-3 2-12 0,-7 8-3 15,0 7 2 1,-3 1 4-16,0 1-7 0,0 1-7 0,3-2-2 16,3-6 0-16,4-5 0 0,3-1-1 0,-3-6 1 15,6-4 0 1,-3 0 1-16,0-6 0 0,0-1-3 0,-3-5-4 15,0 0-25-15,3-4-11 16,0-7-56-16,0-3-57 0,0-4-40 16,9-3-110-16</inkml:trace>
  <inkml:trace contextRef="#ctx0" brushRef="#br0" timeOffset="64587.7496">32469 15425 178 0,'-10'-16'57'0,"-3"1"-51"15,10 0-2-15,-1 2 12 0,4-3 15 16,-3 3 7-16,6 1 30 15,-3 0-11-15,4-1 2 0,6 4-16 0,-1 0 10 16,4 1-5 0,10-3 3-16,0 5-20 0,7-1-15 0,-4 2-1 15,7 2 5-15,-4 0 2 16,0 5-8-16,-6 6 5 0,-10 3-5 15,1 4 2-15,-11 6-13 0,-6 0-1 0,-1 3 0 16,-12-2 2-16,0 1 4 16,-4-3-2-16,-6-1 6 0,6-5-9 15,-6-4-1-15,0-3-2 16,0-5-12-16,-1-1-37 0,5-4-90 15,-1-6-45-15,0-5-98 16</inkml:trace>
  <inkml:trace contextRef="#ctx0" brushRef="#br0" timeOffset="65027.8024">32508 15018 410 0,'3'-5'125'16,"4"3"-72"-16,-7 0 13 0,6-1 0 0,-6 3-50 16,0 6 0-16,4 5-13 15,-4 3 12-15,-7 2-11 0,-6 5 3 16,7-4-5-16,-4 3 3 15,-7-4-1-15,11-3-3 0,-1-5 2 16,1-2-2-16,3-4 2 16,3-2-2-16,-7 0 2 0,14-7-2 0,-4 0-2 15,3-2-6 1,4-3 3-16,-3-3-5 0,6 1 7 0,-3-1 0 15,-4 1 2-15,7-1 1 0,-3 4-1 16,0-2 0-16,0 4 2 16,3 0-2-16,-7 3 0 0,11 2 8 0,-4 2-2 15,6 1 6 1,-2-2 0-16,-1 4 16 0,0 5 2 0,1 4-9 15,-4 2-8-15,0 3-9 16,-6 4 1-16,2-2-5 0,-5 1 0 16,-1-1-2-16,0-3-30 0,7-6-53 0,-3-2-84 15,2-5-98-15</inkml:trace>
  <inkml:trace contextRef="#ctx0" brushRef="#br0" timeOffset="65827.8984">32983 15056 102 0,'0'3'153'0,"0"-2"-79"15,3 4 35-15,0 0 8 0,-3 1-34 16,3 3-23-16,1 3-24 15,-1 0-5-15,7 3-1 0,0 3 9 0,-1 2-5 16,1 3 0 0,3 2-19-16,-3 4-6 0,6 0-6 0,-2 3 0 15,-1 4-2-15,0 4-1 16,-3-1 0-16,6 4 3 0,-3-1-1 15,-6 1 17-15,2 1-2 0,-2 1-1 0,-4 3-8 16,-3 2-4 0,0 3-3-16,-3 3-1 0,-7 0 1 0,-6 0-2 15,-1-2 2-15,1-4-2 16,-7 0 0-16,7-6 0 0,-7-3 0 15,-3-3 0-15,9-2-10 16,-6-5-14-16,-3-1-8 0,10-4-37 16,-4-5-1-16,4-3 9 0,0 0-7 0,9-4-7 15,-3-2-29-15,-3-2-17 16,10-3-13-16,-4-7-43 0</inkml:trace>
  <inkml:trace contextRef="#ctx0" brushRef="#br0" timeOffset="66337.9596">31576 16081 222 0,'19'-13'76'16,"11"1"-41"-16,-4 3-3 0,-3-1 10 0,-4 1-10 15,4 3-4 1,-10-1 15-16,10 1-4 0,-13 2 2 0,13-2 1 15,-3 1 11-15,-1 2-7 16,7-1-5-16,4 0-2 0,6 1-10 16,3-1-7-16,4 0-11 0,9-3 2 0,0 1 1 15,7 1 4 1,3-2-3-16,-3 0 3 0,4 1-2 15,-5 1 4-15,-2-1 0 16,-7-1-3-16,0 1-3 0,-3 0-7 0,0-1-3 16,-4 1-4-16,1 1-1 15,-1-3 0-15,1 2-2 0,-4-1-7 16,-3-2-2-16,-6 4 4 15,-7-2-12-15,-7 2-6 0,-16 1-19 0,0 1-12 16,-7 2-11-16,-6-1-91 0,-10 2-87 16,1-1-109-16</inkml:trace>
  <inkml:trace contextRef="#ctx0" brushRef="#br0" timeOffset="66718.0052">32116 16257 16 0,'0'4'458'16,"0"2"-358"-16,0 2-30 0,-4 1-2 0,4 2 31 16,-3 2-32-16,0 6-16 0,-1 1-12 15,1 3-18-15,0 6-7 16,-7 5-11-16,7 0 3 0,0 6 0 0,-1 1 0 15,-2-1 1 1,2 1-4-16,1-6 1 0,-3-2 1 0,6-1 0 16,0-8-3-16,-4-2 0 15,4-3-2-15,0-6-2 0,0-2-22 16,0-3-12-16,4-3-11 15,-4-3-30-15,6-1-30 0,-6-1-17 16,3-8-20-16,1-6-68 0,-4-1-67 0</inkml:trace>
  <inkml:trace contextRef="#ctx0" brushRef="#br0" timeOffset="67058.0459">31945 16353 94 0,'4'-28'59'0,"-4"0"-6"0,3 3 27 0,0 2-10 15,7 2 12-15,0 5 1 0,3-1-4 0,0 4-17 16,3 1 2 0,1 2 7-16,2 3-10 0,4 1-12 0,0 1-12 15,0 5-5-15,3-3-14 16,0 4-5-16,-3 4-10 0,3 4 0 15,-6 0-3-15,0 6 2 16,-4 0-2-16,-6 5 0 0,-4 1-1 16,-2 1 0-16,-8 2 1 0,-2 2-1 15,-14-3 1-15,-6 1 8 16,-3-4-5-16,-7-1 1 0,-4-5-4 0,4-6-12 15,0-2-20-15,7-5-21 16,3-4-34-16,3-7-46 0,7-4 1 16,-1-4-66-16,14-5-59 15</inkml:trace>
  <inkml:trace contextRef="#ctx0" brushRef="#br0" timeOffset="67458.094">32076 16001 332 0,'-3'3'209'0,"3"-2"-131"0,-3 4-4 15,3 0 13-15,0 3-8 16,0-1-27-16,0 4-9 0,-4 3-21 0,1 5-8 15,-7-3-10-15,4 0-3 0,-1 2-1 16,-3-5-1-16,1-4-2 16,5-2 3-16,1-4-2 0,0-3-2 15,3 1-1-15,-3-2 3 16,3-2-1-16,0-5 2 0,3-3-2 0,0-2-2 15,4-2 4 1,2-1-8-16,1 0-1 0,0-3 0 0,3 2 4 16,0-1 3-16,-6 6 1 0,9 2 2 0,-6 3 0 15,-3 5 0 1,9 0 0-16,-6 4 5 0,-1 7 11 0,8 3 2 15,-4 5-6-15,7 3 4 16,-7 0 1-16,6 1 0 0,-6-3-9 16,7-1-7-16,-10-3-1 15,-7-3-25-15,0-6-41 0,4-8-99 16,-7-8-110-16,3-15-229 15</inkml:trace>
  <inkml:trace contextRef="#ctx0" brushRef="#br0" timeOffset="71048.5248">27518 18244 8 0,'0'0'173'16,"-3"-1"-89"-16,0-3-38 0,3 1 8 16,-7 0 12-16,7 0 5 0,0 0-23 0,-3-2-6 15,3 2-6-15,3-3-12 16,-3 0-14-16,10-3-7 0,-3 1 1 15,6-1-1-15,0-1-1 16,7 1 2-16,-1-1 3 0,4 0 12 16,0 3 1-16,6 0-1 15,-2 0-5-15,-1 4-3 0,-7 0 6 0,8 2 7 16,-8 0-6-1,-6 3-12-15,0 1-3 0,-3 4-3 0,-3 3 1 16,-4 5-1-16,-3 2-1 0,0 4-4 16,-7 4 3-16,-6 3 0 15,-3 0-1-15,-7 2 1 0,3-3 0 0,-2-1 2 16,-5-3 1-16,8-3-1 15,-4-4-6-15,3-4-12 0,7-2 4 16,3-5 5-16,0-2 6 16,7-2-8-16,3-5 3 0,0-5 7 15,10-6 0-15,6-4 0 0,4-4-4 0,0-2-5 16,3-3 2-16,3 0 6 15,-7-1 2-15,8-1 0 0,-5 2 2 16,-5-1 0-16,6 2 6 16,-4 0 3-16,-6 5-1 0,4 0-3 15,-4 4 8-15,-7 1-2 16,4 5 4-16,-3 3-9 0,-4 4-1 0,0 2-3 15,-3 2-1 1,0 1 12-16,-6 7-9 0,-1 1 3 0,-3 4-5 16,-3 3 0-16,0 1-1 0,7 3-1 15,-4 2-1-15,0-2 0 16,4 4 0-16,2-1-1 0,1-2 1 0,3 0 0 15,0-1 0-15,0-1 0 16,3-2 0-16,7-4 0 0,0 2 0 16,0-4 0-16,-4-1 0 15,14-3 0-15,-4-2 0 0,1 1 1 16,2-2 0-16,1 2-1 15,3-3 0-15,0 2 2 0,-4-1 0 0,7-3 1 16,-9 3 3-16,-1-2-5 0,-6 0-2 16,3-3 0-16,-6-1-7 15,-1-5-34-15,-6-4-68 0,3-4-72 16,1 1-163-16</inkml:trace>
  <inkml:trace contextRef="#ctx0" brushRef="#br0" timeOffset="71468.5752">28402 18393 126 0,'0'2'291'16,"0"0"-164"-16,0-4-70 15,0 2-12-15,6 0 14 0,-2 2-24 0,9-1 15 16,0 1-12-1,3-1 7-15,1 1-20 0,2 0-6 0,-2 0 3 16,2-2 4-16,-2 0 14 16,5-2-16-16,1 0 2 0,-3-2-25 15,0 0 2-15,-4-4-3 0,10 0 0 0,-9 0-14 16,2-2 4-16,-6 1-5 15,0 1 7-15,-9 0-17 0,2-2-2 16,-6 2-2-16,-3-2-27 16,0 1-62-16,-7 1-30 0,-7-4-39 15,4 2-68-15</inkml:trace>
  <inkml:trace contextRef="#ctx0" brushRef="#br0" timeOffset="71718.6052">28471 18170 13 0,'0'-1'182'0,"0"0"-67"16,3 1-40-16,0 0 10 15,7 0-3-15,0 0-1 0,0 0-7 16,3 0-5-16,0-3-21 0,0 2-12 0,6 0-2 15,-5-5-10 1,5 2-15-16,-6 0-7 0,4-2-1 0,-4 3-1 16,-3-2-9-16,-4-1-20 15,-3 2-13-15,-3-3-57 0,4-2-63 16,-8-1-118-16</inkml:trace>
  <inkml:trace contextRef="#ctx0" brushRef="#br0" timeOffset="72308.676">29060 18328 41 0,'0'1'171'0,"3"0"-49"16,0-2-19-16,10-1-15 0,0 1 10 15,4-3-24-15,2 1-14 0,1-2 2 0,3-1-11 16,0 1-8-16,3 0-8 15,-3 0-11-15,-4 3-8 0,8-3-9 16,-11 4 1-16,0 0 1 16,1-3 4-16,-8 7-4 0,-2 0 5 0,6 0-4 15,-10-2 3 1,4 1-4-16,-7-1-1 0,0 3-6 0,0-3-2 15,-3 2-10-15,-4-5-20 0,-6-1-28 16,6-6-46-16,-6-2-91 16,4-4-127-16</inkml:trace>
  <inkml:trace contextRef="#ctx0" brushRef="#br0" timeOffset="72918.7491">29684 17879 91 0,'7'2'43'0,"-7"1"150"0,-7-1-104 16,4 1 20-16,0 3-9 15,3 3-24-15,0 3-19 0,-3 0-12 16,-1 4-8-16,4 4-14 0,-3 1-2 0,0 5-6 15,0-2 10 1,3 4-10-16,0 1 8 0,-4-3-12 0,4-2-2 16,0-2-9-16,0-2 0 15,4-6 0-15,-4-1-7 0,3-5-15 16,-3-5-5-16,0 0-38 15,6-3-38-15,1-4-26 0,-1-3-39 16,11-7-46-16</inkml:trace>
  <inkml:trace contextRef="#ctx0" brushRef="#br0" timeOffset="73278.7923">29917 18075 44 0,'3'-5'251'0,"-6"4"-149"0,-4 0-5 15,7-3-28-15,-3 8-21 16,-4-2-21-16,1 6 1 0,-1 4 2 15,-6 3-1-15,7 1 1 0,-1 5 2 0,1 1 4 16,-4 0-14 0,10 0-9-16,0-1-11 0,0-6-1 0,13-2-1 15,0-3-7-15,0-5-1 16,3 0 7-16,4-3 1 0,0-4 0 15,3-6 2-15,-4-4 0 16,4-1 6-16,-7-2-1 0,1 0 6 16,-4-2-6-16,-3-1 8 15,-4 3-4-15,-6 2-2 0,0 1-5 0,-3 0-2 16,-7 0 3-16,-3 2 1 0,0-3 0 15,-7 3-6-15,4-2 0 16,-4 3-1-16,1 0-17 0,2 2 0 0,8 1-8 16,-1 1-31-1,3-2-50-15,4 3-4 0,13 0-32 0,0-2-34 16,3 2-58-16</inkml:trace>
  <inkml:trace contextRef="#ctx0" brushRef="#br0" timeOffset="74018.8812">30270 18035 318 0,'-3'-3'114'15,"0"-1"-61"-15,-7 3 12 16,0-1 24-16,-3 0-31 0,3-1-10 0,-6 1 6 15,6 2-8-15,-6-2-3 0,2 4-16 16,-2 0 0-16,0 6-21 16,-4 5-2-16,4 3-3 0,3 2-2 15,0 4-3-15,3 1-1 16,3 2 3-16,7-1 0 0,-3 0 1 0,3-5 0 15,6-3-1-15,4-3 0 16,3-7-7-16,4-4-4 0,2-2-5 16,4-5 4-16,3-6-14 15,7-4-8-15,0-5-3 0,0-1 20 16,3-3-2-16,-4-1 13 0,-2-1 8 0,-1 1 4 15,-9 0 23-15,-7 0-7 16,-10 4 17-16,0 3-3 0,-6-1-7 16,-3 5-6-16,-7 5 4 15,-4 4-8-15,1 3-11 0,3 0-5 16,0 4-1-16,6 3 1 15,4 3 2-15,-4 1 2 0,7-1-1 0,0 3 2 16,10-1 7 0,0 0 2-16,-4 2-2 0,8 1-2 0,-5 3-2 15,4 0-2-15,4 6 2 0,-4 4-5 16,0 3-1-16,0 2-3 15,-3 4 0-15,6 1 1 0,-6-2-1 0,-3-1 3 16,2-1 5-16,-2-4 14 16,-7 2-1-16,3-3-8 0,-3 2-9 15,-6 0-3-15,-7 3-1 16,-4-1-1-16,1-1-4 0,-7 2-9 15,3-2 1-15,-3-1-19 0,4-4-3 0,-1-5 3 16,-3-5 18-16,7-5 13 16,-4-5 1-16,1-2 2 0,-1-5-2 15,0-7 1-15,4-4 0 16,-4-6-1-16,11-4 0 0,-4-2-1 15,3-4-1-15,6-3 0 16,1 0 1-16,3-2 1 0,0 3 0 0,3 4 2 16,11 0 1-1,-1 5 3-15,-4 2 0 0,11 1-1 0,-4 2-4 16,11 0-1-16,-8 1-1 0,4-2-12 15,0 3-14-15,0 0-75 16,0-2-70-16,-4 0-72 0,1 2-70 0</inkml:trace>
  <inkml:trace contextRef="#ctx0" brushRef="#br0" timeOffset="74418.9292">30794 17758 135 0,'0'-7'369'15,"3"2"-271"-15,-3 4-16 0,3 0 7 16,-6 0 4-16,0 3-45 16,-7 6-19-16,0 0-4 0,-6 5-14 0,6 2-1 15,-7 1-9-15,4 5 8 16,0 1-8-16,0 2 5 0,7 1-5 15,6 5 3-15,0 4-3 16,0 0 0-16,13 2-1 0,-3 2 1 16,-1-2-1-16,8-1 1 15,-1-4-1-15,0-3 0 0,1-2-1 0,-1-7-4 16,-3 0-1-16,4-6-9 0,-1-3 1 15,-3-4-18-15,0-5-12 16,-3-1-25-16,0-1-43 0,0-11-58 16,-4-1-98-16</inkml:trace>
  <inkml:trace contextRef="#ctx0" brushRef="#br0" timeOffset="74678.9604">31088 17836 234 0,'3'-7'396'16,"-3"2"-370"-16,7 3-8 16,-4 2 8-16,0 3 18 0,1 6-10 15,-1 3-1-15,-3 3 20 16,0 4-24-16,0 3 7 0,0 1-21 0,-7 3 14 15,1 0-19-15,-1 0-3 0,-6-4-7 16,10 0-18-16,-4-7-13 16,4-4-45-16,0-3-39 0,0-7-20 15,6-1-39-15,3-4-7 16,4-6-8-16</inkml:trace>
  <inkml:trace contextRef="#ctx0" brushRef="#br0" timeOffset="74868.9831">31356 18010 290 0,'23'0'246'16,"0"-6"-194"-16,3 2-34 0,4 1 25 0,-7-2-4 16,0 3-31-16,3-1-8 15,-7-2 3-15,-2 0-1 0,-1 3-4 16,-3-5 2-16,0 2-7 15,-3-4-22-15,-3-2-61 0,-4-2-96 0,0-5-77 16</inkml:trace>
  <inkml:trace contextRef="#ctx0" brushRef="#br0" timeOffset="75169.0192">31795 17710 297 0,'10'-1'362'16,"-10"-1"-306"-16,3 2-27 0,-3 2 34 15,0-1-25-15,-3 7-10 0,-1 3-26 0,-5 4 24 16,9 2-12 0,-7 4 4-16,0 2-14 0,4 3 3 0,0 2 9 15,0 0-1-15,-4 2 13 16,7 1-16-16,0 0-2 0,-3 1-6 15,3-4-5-15,0-3 6 16,-3-3-9-16,6-3 8 0,-3-4-8 0,3-6 7 16,7 0-6-1,-4-5 1-15,1-4 1 0,-4 0-22 0,1-8-1 16,-1-4-50-16,3-1-63 0,-2-4-79 15,-1-4-83-15</inkml:trace>
  <inkml:trace contextRef="#ctx0" brushRef="#br0" timeOffset="75469.0552">31801 17853 188 0,'-9'-16'90'0,"5"-2"-86"16,-2 3-1-16,2 1 0 16,4-2 16-16,-3 1 19 0,6 0 31 15,4 0 12-15,0 1 1 0,2-1-25 0,4 2-1 16,-3 2-2-16,3 2 9 15,0 2-22-15,4 1-17 0,-1 3-11 16,1-2-2-16,2 4 8 16,-6-2-5-16,4 5 2 0,-8 0-3 0,5 4-5 15,-8 8-2 1,-6 2-4-16,0 4-2 0,-10 4 0 0,-3 3-1 15,-6 0-7-15,-4-2-5 0,0-2-2 16,0-3-3-16,0-7 5 16,3-2 0-16,1-7 0 0,2-1-10 0,4-3-30 15,-3-5-45 1,6-8-32-16,4-2-80 0,-8-7-122 0</inkml:trace>
  <inkml:trace contextRef="#ctx0" brushRef="#br0" timeOffset="75859.102">31841 17435 545 0,'3'2'135'0,"-3"-2"-86"0,0 0 25 0,-3 1-9 16,-1 2-39-1,1-1-19-15,-7 6-5 0,4 0-2 0,-4 4-2 16,-3 1-5-16,6-1-23 16,1 0 16-16,-1-5-32 0,4 0 22 15,0-4 6-15,-4 0 13 0,14-6 5 0,-7 2 2 16,3-7-1-1,3-1-1-15,1-3-4 0,0-2-5 0,2 0 0 16,1 0-11-16,0-1 6 16,-7 4 5-16,10 0 9 0,-6 4 1 15,-1-1 0-15,1 4 5 16,-4 1 10-16,10 3 11 0,-6 0-9 15,-1 1 24-15,-2 8-16 0,6 1-21 0,-4 2-3 16,-3 3-1-16,1 2-2 16,-4-1 0-16,3 1-4 0,-3-1-28 15,0-6-14-15,0-3-46 16,0-4-48-16,3-4-76 0,0-5-85 0</inkml:trace>
  <inkml:trace contextRef="#ctx0" brushRef="#br0" timeOffset="76249.1488">32184 17469 261 0,'0'7'382'0,"0"-2"-272"0,-3 2-22 15,3 0-27-15,0 0-6 0,3 4-12 16,0-1-28-16,-3 3-2 15,10-1-10-15,0 2 1 0,-3 2-1 0,6 1 5 16,0 3-6 0,-3 3 7-16,3 0-6 0,-3 5 4 0,-4 0-4 15,-6 2 0-15,3 4-2 16,4 0 2-16,-14 2 0 0,4 2 2 15,0-1 0-15,-7 1-1 0,3-2 0 0,-6-1-4 16,10-3 2 0,-3-6-2-16,-4-2-6 0,-3-6-25 0,6-7 3 15,-6-5-47-15,0-4-37 16,0-9-79-16,0-11-123 0</inkml:trace>
  <inkml:trace contextRef="#ctx0" brushRef="#br0" timeOffset="77919.3492">32446 17964 35 0,'0'2'91'0,"7"-2"42"0,-7 0-75 15,0 0-1-15,-7 0 14 0,7 0 14 16,0 1-36-16,0-1 4 16,-3 0-2-16,3 0-5 0,3 0-5 15,-3-1-5-15,7-2-3 16,-1 3-12-16,10-5-3 0,4-2-9 0,3-1 3 15,10 3-5 1,-1-2 2-16,8 3 0 0,-4 2-4 0,0 1 1 16,-4-3-2-16,-2 4 13 15,-4 5-7-15,-10 0-9 0,1-3 1 16,-7 0 0-16,-4 0-2 0,-6 1 0 0,0-6-4 15,0 0-18 1,-3-4-59-16,-4-3-88 0,-3-3-43 0,-3-1-50 16</inkml:trace>
  <inkml:trace contextRef="#ctx0" brushRef="#br0" timeOffset="78199.3827">32596 17830 145 0,'0'0'135'16,"-3"-4"-43"-16,3 2 5 15,7-1 0-15,-4 0-35 0,-3 2-1 0,7 0-7 16,-1 1-8 0,-3 6-9-16,-3 2-4 0,0 2-8 0,4 3-2 15,-8 3-5-15,1 1-6 16,3 2 2-16,-6 3-5 0,6 2 0 15,6 2 0-15,-6 6 3 0,3 0-6 0,1 0 1 16,2 0-4 0,1-2-1-16,-7-4-2 0,6-8-2 0,-6-4-24 15,7-8-28-15,-4-4-29 16,4-5-15-16,-4-10-36 0,3-9-99 15</inkml:trace>
  <inkml:trace contextRef="#ctx0" brushRef="#br0" timeOffset="78899.4667">31618 18558 82 0,'3'-2'39'0,"1"-1"155"0,-1 2-94 0,-3-1 5 16,0 1-21-16,0-2 2 16,0 5-21-16,0-1-5 0,3 8-35 15,-3 3-7-15,0 7-2 0,-3 6 8 0,3 7-11 16,0 5-11-1,0 5 0-15,0 4-1 0,0-2-2 0,-3-3 1 16,6-5-12-16,-3-8-12 16,0-7-32-16,0-9 6 0,0-6 22 15,7-5-17-15,-1-6-43 16,1-9-54-16,-1-5-70 0</inkml:trace>
  <inkml:trace contextRef="#ctx0" brushRef="#br0" timeOffset="79269.5111">31877 18669 83 0,'-4'-2'207'0,"1"1"-100"15,0-1-41-15,-4 3 6 0,4 7-14 16,-4 2-19-16,1 6-4 0,-1 3 2 0,-2 0 1 15,5 3-6 1,1 0-11-16,-4 0-2 0,7-1-7 0,-3 0-7 16,6-5-4-16,1-2 1 15,2-3-2-15,4-5-3 0,0-3 0 16,3-2-3-16,3-3 5 15,1-8 1-15,-1 0 2 0,0-2 5 16,1-2 6-16,-4 1-1 16,-7 1 11-16,8-2 5 0,-11 2-4 0,0 2-10 15,-6-1-6-15,-4 2-7 0,-6-3-1 16,3 4 0-16,-9 1-2 15,6-1-20-15,0 0-2 0,-1 2-30 0,5-3-1 16,2-1-14 0,4 1-14-16,3 1-25 0,3 0-36 0,7 1-45 15</inkml:trace>
  <inkml:trace contextRef="#ctx0" brushRef="#br0" timeOffset="79879.5844">32223 18665 267 0,'0'-11'250'0,"4"2"-209"16,-8-3-20-16,-2 1 14 0,3 3 3 16,-4-1-14-16,1 3-13 15,-8 2 13-15,8 3-4 0,-1-1 4 0,-2 4-4 16,-5 5 13-16,8 2-1 0,-4 2-10 15,4 1-10-15,-1 1-8 16,4 0-3-16,0-3 0 0,3 0-2 0,6-4-1 16,7-2-2-1,-3-4-10-15,-7 3 6 0,10-6 2 0,-6-4 5 16,-1-1 1-16,1-2 0 15,-4-2 0-15,7-1 1 0,-7 2-1 16,1 0 0-16,-1 0 0 16,-3 1 1-16,3 3 1 0,-3 0 7 15,0 3 7-15,3 0-3 0,-3 2 3 0,0 4 2 16,4 2-4-16,-4 5-4 15,0-1 0-15,3 6 3 0,7 0 0 16,-4 4-6-16,4 1-6 16,-3 3 3-16,9 3-4 0,-3 0 5 15,3 5-5-15,-2 2 2 16,-1-2-2-16,0 1 1 0,-3-3-1 0,-1 1 1 15,-2-3-1-15,-4-2 0 0,-3-3 0 16,-3-2-1-16,-4-1-4 16,-6-4-5-16,-3 1 4 0,0-3-8 15,-1-2 5-15,-2-2-21 16,-4-2 2-16,6-1-6 0,-2-4 1 0,-1-1-3 15,4-1 19-15,3-7 17 16,-4-3 2-16,7 0 9 0,1-3 10 16,2-5-5-16,1-2 4 15,6 1 0-15,0-4-8 0,0 1-11 16,6 0-1-16,10 1-6 0,-3 1-19 0,10 2 2 15,-3 1-36-15,0 0-17 16,3 1-20-16,-4-1-30 0,1 1-54 16,-1-2-79-16</inkml:trace>
  <inkml:trace contextRef="#ctx0" brushRef="#br0" timeOffset="80169.6192">32498 18493 46 0,'0'-5'539'0,"0"2"-413"0,4 0-44 16,-4 1-8-16,0 2-14 16,-4 8-19-16,4 0-15 0,-3 8-9 15,0 2 4-15,-4 4-5 16,1 4-11-16,2 3-4 0,4 2 1 15,0-1-2-15,0-1 2 0,4-1-1 0,9-2-2 16,3-3 0-16,4-6-4 16,6-1-13-16,7-4 11 0,6-6-7 15,3-2-1-15,4-3-5 16,-3 0-1-16,-1-5-33 0,-9-1-32 15,0-5-61-15,-4-2-45 16,-9-2-75-16</inkml:trace>
  <inkml:trace contextRef="#ctx0" brushRef="#br0" timeOffset="80439.6516">33061 18544 125 0,'-3'-10'182'0,"3"4"-91"16,0 2 30-16,-7 4-11 15,4-1-12-15,-4 1-16 0,4 8-16 16,-7-1-12-16,10 4-12 15,-6 5-12-15,3 0-7 0,-4 7-9 16,0 2 3-16,-2 5 5 16,5 0-8-16,-2 3-8 0,-1 0-5 0,-6-1-1 15,10-5-11-15,0-4-18 0,-1-5-43 16,1-6 2-16,3-7 23 15,-3-4 1-15,6-3-18 0,-3-2-7 16,0-7 12-16,0-2-31 16,0-4-43-16,0 0 13 0,0-3-24 0,-3-3 2 15</inkml:trace>
  <inkml:trace contextRef="#ctx0" brushRef="#br0" timeOffset="80679.6804">32914 18538 44 0,'6'-17'244'0,"4"-1"-160"0,3 3 3 0,4-3-9 15,2 1-28-15,-2 0-11 16,12 1 2-16,-3 3-6 0,0 1-2 15,1 3-4-15,-4 4-3 16,3 4 1-16,-3 1-2 0,-7 3 8 16,4 5-6-16,-7 2-13 15,3 4-8-15,-9 2-5 0,-4 5-1 0,-3 1-1 16,-7 0-10-16,-6 3-10 0,-3-4 3 15,-10-4-11-15,0 1 20 16,3-6 6-16,-4-4-9 0,1-2-42 16,0-6-13-16,10-2-38 15,-1-6-98-15,8-8-104 0</inkml:trace>
  <inkml:trace contextRef="#ctx0" brushRef="#br0" timeOffset="81049.7248">33091 18230 456 0,'0'3'133'0,"0"-1"-99"0,0-1 28 15,0-1 1-15,0 4-13 16,0-3-32-16,-4 2 4 0,-2 4-14 0,-4 4 10 15,-3-4-14-15,6 2-2 0,-3-1-2 16,1-3-1-16,5-3-2 16,4-2-17-16,-3 1 4 0,0-2-9 15,6-5 2-15,-3-2 2 16,3 0 16-16,1-3-7 0,5-1 12 0,1 0 0 15,-3-2 0 1,-4 5 0-16,7-4 2 0,0 6 2 0,-4 0-1 16,-2 4 5-16,2-1 3 15,7 4 10-15,-3-1-11 0,-3 2 13 16,6 6-6-16,-4 0 3 0,-2 1-14 0,6 5-5 15,-3-2-1 1,-4 3-23-16,-2-3-31 0,-1 0-80 0,7-3-80 16,-4-2-78-16</inkml:trace>
  <inkml:trace contextRef="#ctx0" brushRef="#br0" timeOffset="81359.7619">33395 18279 441 0,'6'6'185'0,"7"1"-110"15,-6 2-16-15,9 4-4 0,-3 3-40 0,7 6 3 16,-7 6-7 0,0 6 20-16,-3 2-15 0,0 4 4 0,-10 2 2 15,3 4 3-15,-3 0-12 16,-3 1-4-16,-7-2-8 0,4-2-1 15,-8-4-12-15,5-2-12 16,-1-3-9-16,-7-7-43 0,-5-9-64 0,-8-6-99 16,-16-11-181-1</inkml:trace>
  <inkml:trace contextRef="#ctx0" brushRef="#br0" timeOffset="86780.4123">26723 18308 76 0,'-6'-15'220'0,"-11"-3"-15"0,1-2-104 15,-10-3-21-15,6-2-28 0,-9-3-25 0,-7-1-23 16,-7-4-3-1,1-2 0-15,-17-4 0 0,7 0 1 0,-14-1-2 16,-9-2 0-16,3 1 2 16,-7-2 11-16,-6-1-1 0,0 0-5 15,3 1 8-15,-3 0 9 16,7-3-19-16,3 6-1 0,-4 0-1 15,7 4-2-15,0 2-1 0,3 8-1 0,4 4-2 16,3 7-2-16,13 5-3 16,6 7-1-16,7 1 2 0,10 3-10 15,6 6-9-15,14 2-52 16,6-3-35-16,0 1-116 0,6 2-79 15</inkml:trace>
  <inkml:trace contextRef="#ctx0" brushRef="#br0" timeOffset="87330.4784">26661 18458 463 0,'0'4'267'0,"-3"0"-200"16,-10 1-38-16,-7 4-7 15,1 3 4-15,-14-1-26 0,-10 7-1 0,4-1-11 16,-13 4-4-16,-7 5-5 0,-10 5 3 15,-6 0 10-15,-4 8-14 16,-6 5 14-16,-10 2 3 0,7 2-6 16,-4 3 1-16,4-2-3 15,10-2-13-15,2-5-36 0,21-9-40 0,6-9-45 16,9-12 21-1,8-9-9-15,9-14 32 0</inkml:trace>
  <inkml:trace contextRef="#ctx0" brushRef="#br0" timeOffset="88330.5984">23595 17189 8 0,'7'-3'169'0,"-4"-1"-68"0,10-1-21 15,0-1 17-15,4 0 6 0,-1 1-24 16,4-1-10-16,-1 0-17 15,8 0-12-15,-1 3-2 0,6 0-19 16,1 0-9-16,3 3-7 16,3-2-1-16,7 3 0 0,0 1-1 0,3 0 0 15,0-2-1 1,0 4 1-16,-3-2-1 0,-3 2 2 0,-4-1-1 15,-13-3 7-15,0 3 19 0,-13-2-16 16,-3 1-8-16,-10-3-3 16,0-1 0-16,-3-1-26 0,-10-4-20 0,3 0-106 15,-6-8-67 1,2 2-75-16</inkml:trace>
  <inkml:trace contextRef="#ctx0" brushRef="#br0" timeOffset="88620.6332">23860 17013 309 0,'0'-1'170'0,"4"-2"-97"0,-4 0 14 0,3 2 11 16,3 0-23-1,-2 2-24-15,-4 3-10 0,3 4-14 0,-3 5-2 16,0 5-6-16,0 4-6 16,0 7-1-16,0 2-6 0,0 6-3 15,0 4 0-15,0 1 0 0,0 1-1 0,3 0 1 16,4-2-2-1,-1-3 0-15,-2-4 0 0,5-6-1 0,-5-4 0 16,2-9-15-16,-6-4-34 16,7-11-48-16,-7-3-96 0,0-12-149 15</inkml:trace>
  <inkml:trace contextRef="#ctx0" brushRef="#br0" timeOffset="89580.7484">23736 18819 78 0,'13'-2'110'0,"-3"1"101"15,-4-3-109-15,4 2-16 0,-3-3-6 16,-4 3-10-16,0-1-25 16,1 0-3-16,2 0-21 0,4-1 9 15,-3 1-13-15,6-1 8 16,3 1-7-16,0 0 12 0,7 2 0 0,3-1 0 15,-3 0-3-15,10 2-9 0,0-1 0 16,0-2-8-16,3 3-4 16,-10 5-5-16,3 1 0 0,4 2-2 0,-4 0 1 15,-3-1 0 1,-3 1 1-16,-3-1-1 0,3-2 0 0,-10-2 0 15,7-2 2-15,-11-1 0 16,5 3-2-16,-5-6 0 0,1 3-3 16,-7-3-26-16,4-2 0 15,-4 0-41-15,-3-1-35 0,-3-3-73 16,-10 0-79-16,-3-4-151 0</inkml:trace>
  <inkml:trace contextRef="#ctx0" brushRef="#br0" timeOffset="90980.9163">22990 16922 79 0,'0'-12'75'0,"0"0"-26"0,0 1-3 0,0-1-3 16,0 2-7-16,0-1-5 15,-3 2 7-15,0 0 5 0,-1-1 4 16,1 2-5-16,-4 0 2 16,-6 0-2-16,7 2-1 0,-1 0 2 15,1 2-12-15,-7 1 3 16,9 2-1-16,4 0-2 0,0 0-3 0,0-3-5 15,0 3 1-15,0 1-7 0,0 0 1 16,0 3 2-16,0-1-1 16,0 0-7-16,0-2 4 0,4 6-10 15,2 0 1-15,-3-1-4 16,-3 0-1-16,0-1 0 0,0 0 14 0,0 0-3 15,-3-3-8 1,3 0 7-16,-6 2-2 0,2-2-4 0,4-1-1 16,0 1-3-16,0 2 4 15,0-3-4-15,0 0 0 0,0 0-2 16,0 0 3-16,0 0-2 0,0 0-1 0,0 0 2 15,0 0 0-15,0 0 2 16,0 0-3-16,0 0 9 0,0 0-2 16,0 0-5-16,0-1 4 15,0 2-6-15,0 0 6 0,0 2-2 16,0-1-3-16,0 4-1 15,0 2 0-15,0 1 2 0,0 4 3 0,0 3-6 16,0 2 3 0,0 3-3-16,10 3 1 0,-3 4-1 0,-1 0 1 15,-2 3-1-15,2 2 1 0,4-1-1 16,-7 0 1-16,0-1-1 15,1-3-1-15,-4 0 1 0,0-4-1 0,-4-3 0 16,1-4-2 0,0-4-12-16,3-4-19 0,0-5-39 0,0-4-66 15,3-8-116-15,7-9-92 16</inkml:trace>
  <inkml:trace contextRef="#ctx0" brushRef="#br0" timeOffset="92011.0399">22967 18445 64 0,'-3'-3'286'0,"-10"-1"-193"16,10 3-44-16,-11-1 8 16,-2 4-5-16,0 4-21 0,-4 3-6 15,-3 3 9-15,4 1-1 16,-1 5 3-16,0 0-9 0,1 1 16 15,6 3 0-15,-4 1-20 0,7 1-15 0,-3 0-3 16,10 1-4-16,3-1 3 16,0-1-1-16,0 0 0 0,10-3 0 15,3 0-1-15,7-4 14 16,-1-2-3-16,4-3 1 0,0 0 3 0,0-4-6 15,6-3 0 1,1-3-3-16,-1-1-8 0,1-1 3 0,-1-8-3 16,-3-2 1-16,0-2-1 15,1-4 0-15,2-1 2 0,-6-2-2 16,0-4 1-16,-7 2 0 0,-6-3 1 0,0 2-2 15,-7-2 3 1,-3 4 0-16,-13-2 1 0,0 4-4 0,-13 2 4 16,-4 2-4-16,-6 4-7 15,-6 2-29-15,-7 3-20 0,3 5-29 16,-6-3-51-16,3 0-56 15,-4-4-85-15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25:00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23991 7626 254 0,'0'-5'23'0,"0"-1"-3"0,0 4 1 0,-3 0 6 16,-4-1-19-1,-2 2 3-15,-4 1 9 0,6 0 9 0,0 0 10 16,-6-1 5-16,7 0 5 16,6 0 3-16,-3-3-24 0,-1 4-15 15,4-2-10-15,-3-1-1 16,3 0-1-16,0 1 0 0,0-2-1 15,0 1 3-15,-3 1 17 0,3 0 25 0,0 1 4 16,0 0 10-16,0 1-12 16,0 0-2-16,0 0-13 0,6 0-15 15,4 0-6-15,10 0 3 16,3 1 4-16,0-1-4 0,9 3-5 15,8-2-3-15,-1 0-2 16,7 0 1-16,-1-1 0 0,4 0 1 0,4 0 5 16,-4-3-2-1,3 0-3-15,-6 0-2 0,10-2-2 0,-4 2-2 16,0-3 2-16,-3 1-2 0,4-2 1 0,-1 1 1 15,-9 1-2 1,-4 1 0-16,0 1 0 0,-13 0 1 0,1 1-1 16,-5 2 0-16,-12 0 1 15,-3 0-1-15,-1 0 0 0,-6 0-1 16,0 0-2-16,0 0-8 15,-6 0-13-15,-1 1-8 0,1 0-28 16,-7-1-41-16,0 0-47 16,-4 0-53-16,1-5-120 0</inkml:trace>
  <inkml:trace contextRef="#ctx0" brushRef="#br0" timeOffset="330.0396">24377 7272 387 0,'0'0'43'0,"0"0"19"15,0 1-5-15,4 5 27 16,-4 6-16-16,6 6-3 0,1 2-11 15,-4 6-14-15,-3 6-13 16,0 5-3-16,0 2 2 0,0 2 0 16,0 3 1-16,3 0-8 15,-3 3-1-15,4-1 6 0,2-2 3 0,1 2-5 16,2-3-8-16,5-2-1 0,-8 2-4 15,1-4-3-15,6 1-3 16,-7-3-1-16,-2-2 2 0,-1-5-3 16,3 1-1-16,4-8-19 15,-7-5-67-15,1-5-76 0,-1-7-142 0</inkml:trace>
  <inkml:trace contextRef="#ctx0" brushRef="#br0" timeOffset="1130.1356">24125 9067 271 0,'17'-6'132'0,"-4"1"-47"16,0 2-25-16,3 1 18 16,1 1-16-16,-1 0-21 0,4-1 2 15,-1 2-4-15,11-1-3 16,2 0-9-16,11-2 3 0,0-1 7 15,-1-3-5-15,10 0-6 16,-3-1-3-16,7-1-4 0,0-2-3 0,-4 1-7 16,7 2-4-1,-7 1-4-15,-3 0 1 0,4 3-1 0,-11 0-1 16,-6-2 0-16,-3 3 2 0,-4 1-2 15,-9-1 1-15,-7 0-1 16,-3 2 1-16,-7 1 0 0,-3-1 1 0,0-1 1 16,-3 1-1-1,-7-2-2-15,7 0-16 0,-7-1-29 0,4-4-29 16,-8-1-50-16,11-5-93 15,-3-3-173-15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31:52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12994 13151 117 0,'0'4'11'0,"-3"1"163"15,3-2-165-15,0 7-2 0,0-1 7 16,-3 0 6-16,-7 1 15 16,7 0 4-16,-4 0 22 0,-3 1-11 0,0-1-12 15,4 1-26 1,-1-2-11-16,4 2 1 0,3 0-1 0,0-2-1 15,0 4 1-15,7 3-1 0,-4 2 0 16,3 4 0-16,8 4-1 16,-8 6 2-16,-3 4-2 0,1 5 0 0,-4 4 0 15,3 3 0 1,-3 2 1-16,0 3 4 0,0-1 2 0,-3 4-1 15,3 1-4-15,-4 1 1 16,1 0-1-16,0 0-1 0,0 1 0 16,-4 6 0-16,-3-1 3 15,7 1-3-15,0 3 0 0,-4 1 1 16,7 0 0-16,-3-2-1 0,3-2 0 0,3-1-10 15,-3 0 4-15,0-5 0 16,0-1-23-16,0-1-11 0,-6-1-39 16,-4-3 79-16,3-3 15 15,-6-2-2-15,-3-6 16 0,6-1-1 0,0-4-14 16,-3-4 29-1,10-6-38-15,-7-4-5 0,7-8-12 0,-4-7-33 16,1-6-85-16,2-5-109 0</inkml:trace>
  <inkml:trace contextRef="#ctx0" brushRef="#br0" timeOffset="1120.0447">22182 12408 2 0,'-10'-14'107'15,"7"2"-107"-15,-7-1-36 0,0 1-30 0</inkml:trace>
  <inkml:trace contextRef="#ctx0" brushRef="#br0" timeOffset="1510.0603">21894 12454 287 0,'-13'7'56'16,"10"1"2"-16,-1 1-31 16,1 5 17-16,0 2-25 0,3 1-1 0,0 5 2 15,3 3-4 1,0 7 12-16,-3 4-4 0,4 8-3 0,-4 3-5 15,0 7-6-15,3 6-6 0,-6 4-1 16,-1 3-2-16,-2 2-1 16,2 2 2-16,4-2-2 0,0 5 2 0,0 1 0 15,10 1-1 1,-3 1 5-16,12 7 3 0,-5 4 8 0,8 2-6 15,-8 5-4-15,5 1-2 16,-9 6 2-16,0 0 1 0,-4 3-4 16,-6 2-1-16,0-5 1 15,0-2 1-15,-13-2-3 0,7-8 11 16,-1-5 2-16,4-12-9 0,0-8-4 0,6-11 7 15,3-12 28-15,4-9-26 16,7-12-9-16,-4-8-1 0,6-8-1 16,-9-5-26-16,3-10-45 15,-6-12-100-15,-4-9-134 0</inkml:trace>
  <inkml:trace contextRef="#ctx0" brushRef="#br0" timeOffset="19260.7704">18609 14606 20 0,'0'-15'42'0,"-7"2"-3"0,4 0-33 0,3-1 1 16,-3 0-5-1,-4-2 84-15,4 1-69 0,3-2-14 0,0-1-2 16,0-2-1-16,0 2-6 0,3 0-14 15,4-4-12-15,-4 6 3 16,10 0 10-16,-6 1 18 0,3 4 1 0,-7 3 0 16,10 2-1-1,-10 3 0-15,4 2-3 0,-7-1-2 0,3 2 3 16,-3 6-7-16,0 0-11 15,-3 2 21-15,-1 0 40 0,1-1-4 16,0 3 3-16,3-2 3 16,-3-4-15-16,3 3-17 0,0-1-8 15,0-1 2-15,0-2-3 0,0 3-1 0,0-3 1 16,3 0 0-16,-3-1 0 15,3-2 7-15,-3 1 2 0,7 2 22 16,-4-7-1-16,0 4 3 16,4-7 0-16,6 0 1 0,-7-2-3 0,1-4-10 15,0 4-4 1,2-6-2-16,-5 2 2 0,-1-2 4 0,-3-2-1 15,0 1 3-15,0-1 2 16,0-3 0-16,-3 1-8 0,-4 0-3 16,1-2-2-16,-1 1-4 0,4-1-2 0,-4 6-2 15,1-1 1 1,2 3 9-16,-5 4-2 0,5 3 1 0,4-1 2 15,0 4 1-15,0 2 0 16,0-1-2-16,0 3-4 0,0 8-11 16,0 2-11-16,0 9 11 15,0 3 0-15,0 6 0 0,-3 3 1 16,0 2 0-16,-1 2 2 0,1 3 1 0,-3-4-2 15,-4 4 1-15,7-3 3 16,-1 1 1-16,-2-1-4 0,2-2 0 16,-2 1-1-16,-4-4-1 15,7-2-1-15,-4-4 0 0,1-3 0 0,-1-4 0 16,-3-5 1-1,10-4-1-15,-6-3 0 0,3-5 1 0,-1-1 1 16,1-1-2-16,3-10-1 16,-3-2-1-16,3-8 2 0,-4-5 1 15,4-4-1-15,0-6 0 0,0 0 1 0,0-6-1 16,4-1 1-1,-1-1 0-15,0-1 0 0,4-2-1 0,-1 3 1 16,-2 0 2-16,9 2-3 16,-3-2 1-16,-1 9 1 0,4 0 1 15,1 5 1-15,-8 8 0 16,4 2 5-16,-4 7-1 0,-2 3-2 15,-1 5 3-15,-3 2-3 16,0 2-2-16,3 2-4 0,-3 7-3 0,0 5 0 16,0 7 3-16,0 5 1 0,0 9-1 15,0 4 0-15,0 8 0 16,0 1-6-16,0 0-6 0,-3-1 4 15,-4-1 1-15,4-5 5 16,-3-4 2-16,-1-3 0 0,4-5 1 0,0-1 0 16,-1-7-1-16,4-4 0 15,-3-4 0-15,3-4 2 0,0-6-2 16,0 1 0-16,0-6 0 0,0-9-10 0,7-5 7 15,-4-6 2 1,7-6-1-16,-1-6-4 0,1-2 3 0,-3-5 2 16,3-1 1-16,-1-1 0 15,-2-2 1-15,-4 0-1 0,7 1 1 16,-3 2 0-16,2 6 3 15,-5 2 0-15,2 7 0 0,1 7 4 16,-4 6 1-16,0 6-4 16,1 3 3-16,-4 5 2 0,0 3-4 0,0 4-6 15,3 6-3-15,-3 6 3 0,0 4 0 16,3 8 2-16,-3 3-2 15,3 3 1-15,-3 2-1 0,4 6-2 16,-4-1-4-16,0 2-7 16,0-2 3-16,0-2-2 0,-4-3 1 0,-2-4 10 15,-1-5 1-15,1-5 0 16,-4-6 1-16,7-6 1 0,-1-3-1 15,-2-7 1-15,3-2 1 16,-4-6-1-16,-3-10-2 0,7-7-2 16,-4-5-19-16,4-8-100 0,-3-5-106 0,2-4-183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35:29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4451 7255 494 0,'0'-4'39'0,"0"0"-16"15,0 2 20-15,3-2 53 0,4 3-46 0,3-2-28 16,3-1 6 0,0 4 11-16,7-1-12 0,-1-1-8 0,1 1 13 15,-4 0 1-15,4 1-3 0,-4 0-10 16,1 0-2-16,6 0-4 15,-4 0-8-15,1 0-5 0,3 2 2 16,0 0-1-16,-4-1-1 16,4-1-1-16,-7 3 1 0,4-3-1 0,-10 0 2 15,10 0 0 1,-11 0-1-16,1 0 1 0,-3-3-3 0,-1 3 1 15,-2-3-16-15,-1-1-14 16,0 2-48-16,0-2-36 0,-3-4-47 16,7 1-71-16,-7-1-126 0</inkml:trace>
  <inkml:trace contextRef="#ctx0" brushRef="#br0" timeOffset="340.0068">4471 7067 338 0,'0'-4'179'16,"0"0"-172"-1,10-2 11-15,-1 2 60 0,8 1 1 0,-1 0-20 16,1-2-8-16,2 2 9 16,7-1-26-16,4-2 9 0,-1 3-18 15,1-2-4-15,6 1-11 0,-4 0-5 0,4-2-1 16,-3 3 0-16,0 1-2 15,-4-3-1-15,1 2-1 0,-7 1 0 16,-7 1-3-16,0 0 1 16,-3-3-24-16,-6-1 0 0,-4-3-57 15,-3-7-120-15,4-2-199 16</inkml:trace>
  <inkml:trace contextRef="#ctx0" brushRef="#br0" timeOffset="940.0188">5871 6297 51 0,'0'-6'469'15,"0"3"-437"-15,0 2 3 16,0 1 15-16,0 3 23 0,3 4-38 0,1 8 25 16,-4 5 1-16,3 4-4 0,-3 9-17 15,0 4-23-15,3 4-6 16,-3 2-6-16,7 1 1 0,-4 0 13 15,10 0-10-15,0-1-3 16,0-4-3-16,0 1 5 0,1-4-4 0,2-1 15 16,-3-5-7-1,-3-1-6-15,0-6 0 0,-4-2-4 0,1-5-1 16,-7-1 2-16,0-5-3 15,0-1 0-15,0-2-6 0,0-1-29 16,-7-2-37-16,1-4-59 0,-14 0-80 0,7-3-117 16</inkml:trace>
  <inkml:trace contextRef="#ctx0" brushRef="#br0" timeOffset="1290.0258">5462 7154 101 0,'0'3'309'0,"4"-2"-309"16,2 1 0-16,14-1 33 0,-1-1 25 0,4 0 29 15,3 0 6 1,1 0-9-16,5-2-19 0,1-4-14 0,3 5-6 15,3 0-13-15,7 0 1 16,0 1-10-16,6 0-3 0,1 2-9 16,2 5-6-16,1 0-2 0,-4 1 2 0,7-2-1 15,-3 0 12-15,-7-2 4 16,6 0 7-16,-6-3 5 0,1 0-8 15,-11-1-7-15,7 0-10 16,-7-1-3-16,-3-5-1 0,-3 3-1 16,-4-1-1-16,-3 1-1 15,-9 0-8-15,5 2-8 16,-8 1-37-16,2 0-50 0,-10 0-41 15,1-1-101-15,-7 1-211 0</inkml:trace>
  <inkml:trace contextRef="#ctx0" brushRef="#br0" timeOffset="1980.0396">6274 7546 678 0,'-4'-8'77'0,"4"4"-71"15,0 4-5 1,0 0 17-16,-3 0-8 0,0 2 7 0,-4 11-4 16,-3 5-5-16,1 5 3 15,-11 6 1-15,7 5 12 0,-10 4-7 16,-3 0-7-16,6-1 0 15,-6-2 15-15,-3 1 0 0,-4-2-2 16,-3-2-2-16,3-1-13 0,-6-1-5 0,3-6 0 16,3-3-2-16,1-6 1 15,5-4-1-15,4-6 1 0,4-5-2 16,2 0 3-16,4-6-2 15,0-6 2-15,3-7-3 0,7-2 0 16,-3-5 0-16,6-3-3 16,0-4-7-16,3 1-9 0,3 3-2 0,4 3-9 15,7 4 24-15,-1 3 4 0,4 5 2 16,3 5 1-16,-1 0 14 15,5 5 1-15,5 4-2 0,-2 0 2 0,2 5 11 16,-2 4-7 0,3 6-7-16,-1 3-2 0,4-1 5 0,-3 4-2 15,0 0-2-15,-4-3 6 16,1 1-5-16,-1-4-1 0,-9-1-2 15,3-3-3-15,-4-1-2 16,-6-4-4-16,-6-2 1 0,6-1-1 16,-6-3-1-16,-4 0-20 0,0-9-32 0,-3-9-86 15,0-7-160-15,0-9-301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38:32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25274 10422 327 0,'0'-3'7'0,"3"2"-5"0,4 0 7 0,-4 0-2 15,0-1 0-15,-3 1-2 16,0 0-6-16,0 1 5 0,0-1 0 16,3 1-1-16,-3 0 9 15,0 0 0-15,4 0 6 0,2 0 2 0,1 2 3 16,-1 5 16-1,4-1-16-15,10 3 7 0,3 3-11 0,3 1 9 16,3 3-1-16,14 1 2 0,-4 4-1 0,4 1 1 16,3 1 1-1,-7 0-11-15,3 1 9 0,-2-2-10 0,-4 1 5 16,-4-2-7-16,1 4 1 15,-7 1-11-15,0 1 0 0,-13 5-5 16,4 4 0-16,-11 3 0 16,-2 1-1-16,-4 2 2 0,-4-1-2 15,-5 2 2-15,-11-4-1 16,4 0-1-16,-11 1 1 0,1 1 0 15,-7 1-1-15,-6 0 1 0,3 0 0 0,0-1 0 16,0-3-1-16,7-2 0 16,3-6 0-16,3-4 0 0,6-4 0 15,4-4-4-15,10-4 1 16,3-3-1-16,0-2 3 0,3-1-1 0,10-4 1 15,4 2-1 1,6-5 1-16,3 0 1 0,3-1 0 0,4 0 0 16,3 0 1-16,6-2-2 0,1-4 2 0,9 2 1 15,-3 1-1 1,10 1 4-16,-3-1-2 0,3 0-1 0,0 3-1 15,-4 0 0 1,1-2 0-16,-4-2 0 0,-3 3-1 0,1-3 1 16,-5 0-1-16,4-2 4 15,-3-1 1-15,-3-1-3 0,6-1-2 16,-10 0 0-16,4-4-2 15,-11 1-21-15,1-3-20 0,-3 0-56 0,-4-3-34 16,-13-5-112-16,3 0-109 0</inkml:trace>
  <inkml:trace contextRef="#ctx0" brushRef="#br0" timeOffset="510.0051">25490 10330 282 0,'16'0'35'15,"-3"0"-9"-15,13 0 20 0,-3 0 46 0,4 0-27 16,5-2-18-16,7 0 1 15,4-1 4-15,6-1 7 0,3-2-21 16,7 0-15-16,0 0-11 0,7-1-3 0,2-1-3 16,1 0-4-16,0 1 1 15,0 1-2-15,-4-3 4 0,0 3-2 16,1-2 1-16,-4 4 0 15,0-3 8-15,-6 2-7 0,-7-2 0 16,3 3-3-16,-12 0 0 16,-5-3 0-16,-5 4-1 0,-4-1-2 0,-13 1-1 15,0 0-29 1,-13-2-31-16,0-1-78 0,-16-6-116 0</inkml:trace>
  <inkml:trace contextRef="#ctx0" brushRef="#br0" timeOffset="2000.02">25735 12024 367 0,'3'-1'103'0,"-6"0"-56"0,3 1-29 16,0 0 45-16,0 0 2 0,-3 2-15 0,3-1-12 15,-3 0-13-15,-1 6-11 16,4 3-4-16,-6 1 0 0,3 4-1 15,-1 5 5-15,4 1-1 16,-3 2-4-16,0 6-1 0,3 1 7 16,-4 3 4-16,8 1-4 15,-4 3-2-15,0-1-5 0,0 2-3 0,0 0-2 16,-4 1 0-1,4-1-1-15,-9-1 3 0,-1-1-4 0,0-3 0 16,0-2-1-16,-3-4 2 0,-3-3-1 0,-1-6 0 16,4-1-1-1,-6-6-2-15,2-6-28 0,-2-2-8 0,-7-4-61 16,6-6-49-1,-3-11-116-15,-3-8-112 0</inkml:trace>
  <inkml:trace contextRef="#ctx0" brushRef="#br0" timeOffset="2180.0218">25421 11597 625 0,'0'0'68'0,"0"0"-12"16,0 0-37-16,0 2 9 0,0-1-13 0,0-1-15 15,0 0 0 1,0-4-62-16,0-8-49 0,3-4-264 0</inkml:trace>
  <inkml:trace contextRef="#ctx0" brushRef="#br0" timeOffset="2630.0263">25990 12412 41 0,'0'2'577'0,"7"-3"-548"0,3-2-20 16,3 0-5 0,3 3 14-16,1-6 2 0,2 1 0 0,4-1 6 15,3 0 5-15,4 0 4 16,2 0-20-16,1-2 0 0,3 4-14 15,0-1 2-15,0-1 2 16,0-2-8-16,-3-1 7 0,0 2-6 16,-4-3 3-16,-3 1-2 0,-3 1-1 0,-7 0-24 15,-9 0-4-15,-4 2-25 16,4-1-2-16,-17 1-22 0,-3 0-49 15,-7 1-89-15</inkml:trace>
  <inkml:trace contextRef="#ctx0" brushRef="#br0" timeOffset="2890.0288">26098 12176 479 0,'7'0'51'15,"6"0"-42"-15,0 0 15 0,-3 1 19 16,10 1-5-16,-7-1-28 16,6-1 18-16,1-3-4 0,3 2 4 15,3 1-4-15,3-7-20 16,4 1 4-16,0-2-6 0,3-1-4 0,-3-1 0 15,-1 0-17-15,-6-3-23 0,-3 2-26 16,-6-1-38-16,-14-2-63 16,0-1-19-16</inkml:trace>
  <inkml:trace contextRef="#ctx0" brushRef="#br0" timeOffset="3270.0327">25627 11738 131 0,'-10'7'243'0,"1"0"-214"0,-4-1-17 16,-1 2-2-16,5-1-20 16,-1-1-4-16,0-2-12 0,10 0 9 15,0-3 17-15,0-1 0 16,10 0 0-16,0-1 0 0,3-5 14 0,0 0 15 15,3-1-25-15,-3-2-4 0,-3-2-53 16,0-2-149-16</inkml:trace>
  <inkml:trace contextRef="#ctx0" brushRef="#br0" timeOffset="3750.0375">26717 11863 153 0,'6'-4'275'0,"-6"-3"-221"16,0 6-12-16,4-1-11 0,2 0 30 0,-3 1-38 15,-6 1 13 1,3 0 0-16,0 0 10 0,0 1-12 0,0 4-10 15,0 4-5-15,-6 3 2 0,6 3 7 0,0 7-16 16,0 5 7 0,0 3-10-16,6 6 10 0,-6 5-5 0,3-1 2 15,-3 2-8-15,7-3 0 16,3 0-1-16,-7-5 4 0,10-4 1 15,-3-2-12-15,-3-6 0 16,-1-4-16-16,1-4-11 0,-4-11-72 16,-6-4-92-16,-7-9-177 0</inkml:trace>
  <inkml:trace contextRef="#ctx0" brushRef="#br0" timeOffset="4810.0481">25771 9349 391 0,'0'2'88'0,"-3"1"-17"16,0-1-45-16,3 4 49 15,-4-1-2-15,-5 1-6 0,5 0-10 16,1 2-17-16,0-1-2 0,-1 3-12 0,1 2-1 16,0 4-8-16,0 4 1 15,-1 4-10-15,4 7-4 0,-6 1-3 16,3 5 0-16,3 5 0 15,0 0 0-15,0-2-2 0,0-1 3 16,0-1-2-16,9-3 2 16,-2-4-3-16,3-3 1 0,-7-3-2 0,0-4-20 15,1-1-4 1,2-8-41-16,-3-3-22 0,1-8-51 0,-1-2-25 15,3-14-92-15</inkml:trace>
  <inkml:trace contextRef="#ctx0" brushRef="#br0" timeOffset="5200.052">26216 9266 529 0,'0'9'73'0,"-3"2"-32"0,-7 5-19 15,0 3 30-15,-9 5-4 16,6 5-33-16,-14 4-4 0,-2 6-11 15,-4 0 0-15,-3 3 0 16,-3-2-21-16,0-4-21 0,-4-3 15 0,7-5-7 16,0-6 13-1,3-4 12-15,4-6 5 0,0-1 3 0,9-7 2 16,0 0 0-1,4-4 2-15,3-1 5 0,6-9 9 0,4 2 8 16,3-4-3-16,0 0-3 0,3 0-5 0,4 2-8 16,6 2 2-1,0 4 1-15,3 4 7 0,4 0-1 0,0 6 14 16,-1 7 4-16,11 2-8 15,-4 7-6-15,0 0-8 0,4 2-4 16,2 1-4-16,-2 3 1 16,-1 0-2-16,1-2 0 0,-4 2-2 15,3 2 0-15,1-2-7 16,-4 1-15-16,-3-1-4 0,-4-3-62 0,1-6-47 15,-4 0-168-15</inkml:trace>
  <inkml:trace contextRef="#ctx0" brushRef="#br0" timeOffset="5930.0593">27911 10615 267 0,'7'0'317'0,"-4"0"-252"15,3 6-36 1,1 3 3-16,0 5 20 0,-4 6-23 0,-3 3-15 16,3 8-5-16,-6 2 0 15,3 8-3-15,-3-1-3 0,3 5-1 16,3 0 2-16,-3-2-2 15,6-2 1-15,1-2-1 0,6-5 2 16,-3-2-1-16,0 0 19 0,-1-5-10 0,-2 1-4 16,-1-6-5-1,1 0-1-15,-4-3-2 0,-3-3 0 0,0-3-3 16,4-4-10-16,-8-3-9 15,4-3-6-15,-3-3-29 0,-4 0-27 16,-2-10-7-16,-4-4-66 16,6-6-56-16</inkml:trace>
  <inkml:trace contextRef="#ctx0" brushRef="#br0" timeOffset="6280.0628">27767 10564 302 0,'16'-20'23'0,"-6"3"-20"16,7 1 6-16,-1 1 20 0,4 1 11 0,-1 3 8 15,7 4 5 1,1 0-11-16,5 2 8 0,1 2-7 0,3 3 4 15,0 4-8-15,-3 5-16 16,9 5-6-16,-6 3-5 0,-6 4-3 16,-4 4-5-16,0 0-3 15,-10 4-1-15,-2 1 0 0,-11 3 0 0,0 1 0 16,-3-1 2-1,-3 2 2-15,-4-1-1 0,-6-3-1 0,-3-2 0 16,-10-3 0-16,3-5-2 0,-10-3 1 16,-6-7-1-16,3-6 0 15,0-5-14-15,0-1-36 0,0-11 2 16,0-9-87-16,0-6-126 15</inkml:trace>
  <inkml:trace contextRef="#ctx0" brushRef="#br0" timeOffset="6790.0679">27875 10046 189 0,'0'7'261'15,"3"1"-192"1,1 0-27-16,-1 5-17 0,-3 2 76 0,0 2-50 16,0 1-11-16,-3-2-21 15,-4 4-11-15,-3-4 2 0,4-1-6 16,2-2-2-16,-2-6 5 15,3 0-11-15,-1-7 11 0,4 0-6 16,0-1 1-16,0-9 12 0,4-4-1 0,2-4-10 16,1-2-3-16,-4-5 4 15,10-2-4-15,-6-3 5 0,2-1-10 16,-5-1 10-16,6 6-9 15,-4 0 8-15,-3 7-4 0,4 7 0 0,-4 2 0 16,0 7 0 0,7 3 2-16,-3 1 0 0,6 11-1 0,-3 1 4 15,6 6-4-15,0 6 12 16,1 0-8-16,2 3 5 0,1 1-7 15,6-1 0-15,0 1-2 0,1-2-1 0,-8 1-26 16,7-2-57-16,-6 0-113 16,-4-2-107-16</inkml:trace>
  <inkml:trace contextRef="#ctx0" brushRef="#br0" timeOffset="7500.075">28673 11469 11 0,'0'-9'348'0,"4"-1"-266"16,-4 2-32-16,-4-3-12 16,4 0 35-16,-3 1-26 0,-3-1-18 15,-1 4-2-15,1-1 1 16,-4 0 21-16,10 1-19 0,-4 1 5 0,1-2-17 15,3 1 3-15,0-1-16 16,7 0-1-16,3 1 2 0,3-1-3 16,-4 4 6-16,11 0-5 0,-7 0 10 0,0 4-10 15,4 0 8-15,-4 0-7 16,-4 7 8-16,1 0-9 0,-3 2 7 15,6 4-5-15,-3 0 0 16,-7 4 0-16,4 0-5 0,-1 6 4 16,-3 1-4-16,-3 8-1 15,-9 1 2-15,2 4-1 0,-9 3 0 0,-4 2 1 16,-3 0-2-1,10-2 1-15,-7-4-1 0,11-2 1 0,5-5 0 16,1-2-1-16,6-5 3 0,7-4-2 16,6-2-1-16,1-3 2 15,9-5-4-15,-6-3 1 0,3-4-2 16,3-3-3-16,6-8-8 15,-5-5 0-15,-1-3-7 0,0-3-2 0,-6-6-37 16,-1-2-33-16,-6-3-55 16,0-8-80-16,-9-3-100 0</inkml:trace>
  <inkml:trace contextRef="#ctx0" brushRef="#br0" timeOffset="7700.077">28467 10963 304 0,'-3'-2'439'16,"6"-1"-398"-16,1-1-16 0,-1 2-8 15,0-1 30-15,7-2-38 16,-10-7-9-16,3-3-55 0,-3-6-101 15,-10-3-192-15</inkml:trace>
  <inkml:trace contextRef="#ctx0" brushRef="#br0" timeOffset="8240.0824">29606 11047 487 0,'6'0'206'15,"-2"0"-164"-15,12 0-40 16,0 0 6-16,4 0 9 0,6 0-4 16,4 0-3-16,6 0 20 15,3-2 0-15,0-3-15 0,0 3-7 0,7-1 0 16,-3-1 10-16,-4-1-1 15,4 2-1-15,-7-1-4 0,0 1-8 16,-7 1-4-16,-9-1-1 0,3 2-11 0,-17-2-16 16,1 0 6-1,-11 1-25-15,1-3-7 0,-16 2-8 0,-4-2-23 16,-10-2-67-16,-6 0-68 15</inkml:trace>
  <inkml:trace contextRef="#ctx0" brushRef="#br0" timeOffset="8490.0849">29544 10909 448 0,'10'-7'77'0,"9"2"-60"15,-6-1-17 1,10 1 21-16,-3-1 34 0,-1 1-17 0,8 2 18 15,-1-1-18 1,7 1 11-16,3 1-17 0,3-1 4 0,7-1-15 16,-1 0-7-16,-2 0-12 0,3 1 0 15,-7-1-2-15,-3-1-6 16,-3-1-11-16,-4-1-12 0,-6 1-44 0,-7-4-41 15,1-2-45 1,-1-6-148-16</inkml:trace>
  <inkml:trace contextRef="#ctx0" brushRef="#br0" timeOffset="9040.0904">30810 10572 296 0,'-10'0'310'0,"-6"0"-287"16,13-2-9-16,-4-4 4 0,7-2 40 0,0-2-37 15,0-1-17-15,7-3-3 16,-4 0 2-16,13-2 1 0,-3-3 2 15,4 2 6-15,-1-3 9 16,0 2-4-16,1-2-1 0,2 0-4 16,-6 2-1-16,1 1 3 15,-1 2-6-15,-4 2-1 0,1 5-2 0,0 0-2 16,-3 5 1-16,-1 2 3 0,-6 1 1 15,3 0 1-15,-3 4-5 16,7 8-1-16,-14 4-1 0,7 6 4 0,-3 4 0 16,3 6-3-1,-6 7 0-15,-1 0-1 0,1 3 0 0,2 2-1 16,-2-2 0-1,2 2 0-15,4-2 0 0,0 0 0 0,0-1 1 16,0 0 0-16,0 1 2 16,0-3-3-16,0 3 4 0,-3-4-2 15,3 2-2-15,0-2 0 0,-3-4-1 0,3-6-1 16,3-3-2-16,-3-4-9 15,3-7-9-15,-3-1 6 0,0-10 9 16,4 0-15-16,2-3-28 16,-6 0-35-16,4-5-44 0,-4-3-101 15,-10 1-108-15</inkml:trace>
  <inkml:trace contextRef="#ctx0" brushRef="#br0" timeOffset="9250.0925">30689 11275 86 0,'10'2'471'16,"3"-1"-410"-16,6-1-26 0,1 0 0 0,13-1 32 16,-4-3-23-16,7-3-26 15,-3-3 13-15,13 2-4 0,-7-4-7 16,4 1-14-16,-7-1-5 0,-4 2-1 0,1-3-1 15,-7 2-28-15,-6-2-35 16,-10-6-110-16,-10-4-193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41:56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21809 2995 141 0,'0'-3'84'16,"0"0"-60"-1,0-1 10-15,0 0 35 0,0 1 23 0,-3-2-5 16,3 2-14-16,-4-2-25 0,1 2 1 0,3-1-8 15,-3 1-20 1,3-1-9-16,0-2-5 0,3-1-5 0,0-2-2 16,7-1 4-1,-3-2-2-15,9-2 6 0,0-2-3 0,7 1 15 16,0-1-6-16,3 4-8 15,-3 0-2-15,7 2-1 0,-1 4-1 16,-6 3-2-16,-3 3 2 16,3 3-2-16,-14 9-2 0,8 6 2 0,-7 6 2 15,-1 7 6-15,-2 4 8 0,0 4-2 16,-1 5-11-16,-3 3-3 15,7 2 4-15,-3-2-3 0,-4 2 0 0,0-5-1 16,-3-2 1 0,-3-4 6-16,-4 2 4 0,-9-5 14 0,0 1-10 15,-7-3-9-15,-7 2-3 16,1-4 1-16,-4 0-2 0,0-5 1 15,-3-2-2-15,4-5 2 16,-1-6-2-16,0-5 3 0,4-4-3 16,-4-4 2-16,4-1 0 0,-1-8-3 0,11-3 1 15,-1-2-1-15,4-5-3 16,6-1 0-16,10 1 0 0,0 0-1 15,10-1 1-15,3 3-2 16,10 3 2-16,-4 0 0 0,14 4 3 16,0 0 0-16,-1 6 0 15,4 0 0-15,4 2 0 0,-4 2 0 0,3 1 1 16,-3 5 1-16,0 3 1 0,0-1-2 15,-3 5 0-15,-1 1 2 16,1 2 1-16,0 3-1 0,-4-2-1 0,1 4 0 16,-4 0 2-1,0-5-3-15,-6-1 0 0,3-1 0 0,-4-6 1 16,-2-2-2-16,-11-3-1 15,-3-3-46-15,-3 0-26 0,-3-11-94 16,-7-9-131-16</inkml:trace>
  <inkml:trace contextRef="#ctx0" brushRef="#br0" timeOffset="930.0186">21995 2061 91 0,'-6'-4'75'0,"-1"-1"-6"16,4 0 5-16,0-1 15 16,3-1 5-16,0 0-10 0,0-1-17 15,0-2-3-15,6 0-5 16,7-3-12-16,0-2-5 0,7 0-19 15,-4-4-9-15,14 1-5 16,3-1-4-16,-1 2-1 0,1-2-1 0,0 5-1 16,0 4 1-16,-1 2 2 0,-6 3-4 15,-6 3 0-15,-7 2 0 16,-6 0-1-16,2 7-1 0,-5 4-2 15,-4 6 1-15,-10 3-2 16,0 7 2-16,-13 1 2 0,0 2 1 0,-6-1 0 16,-4-1 2-1,4-5 0-15,3-2 5 0,-1-6 0 0,18-3-1 16,-1-3-5-16,0-5 2 0,7-1-3 15,3-3 0-15,3 0-1 16,10-6-2-16,0-4-3 0,3 0 3 0,4-4 2 16,6 0 0-16,0 0 1 15,1 2-2-15,2 1 1 0,-6 4 0 16,6 4 0-16,-2 3 0 15,-1 0-1-15,-7 7 1 0,4 6 1 16,-13 4-1-16,6 4 0 16,-12 5-2-16,-4-1 0 0,0 6 2 0,-4-1 1 15,-5 1 6-15,-8 2 8 0,-6-3 5 16,4 1-2-16,-11-2 2 15,1 0 5-15,-7-2 1 0,0-5-4 16,-3-3-3-16,-4-4-9 16,7-4-2-16,3-2-1 0,1-5 2 0,2-4-4 15,4 0-4 1,13-6-1-16,-7-4-27 0,14-4-29 0,6-5-83 15,0-3-116-15,3-3-284 16</inkml:trace>
  <inkml:trace contextRef="#ctx0" brushRef="#br0" timeOffset="3910.0782">23268 3519 12 0,'0'0'3'15,"0"0"7"1,0 0 24-16,0 0 9 0,0-1 5 0,0 1 3 15,0-1 5-15,0 1 1 16,0-1-3-16,0 1 0 0,3-1-1 16,1-1 1-16,-1 2-5 0,0-1-17 0,7 0-17 15,0 0-9 1,0-1-3-16,0 2 2 0,6-3-1 0,0 2 1 15,7-2 6-15,0 0 14 16,3 1 1-16,4-3-1 0,2 1-7 16,-2 1-7-16,3 0-7 15,-1-2 0-15,-2 4-4 0,-4-1 1 16,0-1-1-16,-3 0 0 0,-7 1 1 0,4-2-1 15,-10 3 1-15,3-1 0 16,-3-2 0-16,-4 3-1 0,-3-2 1 16,7 2 0-16,-3 0-1 15,-4 1-1-15,0-1-2 0,1 1-10 0,-4-1-6 16,0 0 1-1,0-1-10-15,0-1-8 0,0 2-21 0,0 0-24 16,-4-4-61-16,-2 2-80 16</inkml:trace>
  <inkml:trace contextRef="#ctx0" brushRef="#br0" timeOffset="4250.085">23242 3340 269 0,'7'-4'93'0,"6"0"-45"15,3-3-1-15,4 1 34 0,3-2-9 16,-1 0-28-16,11 1-8 0,0-2-8 0,0 0-6 15,-1 2-7 1,4-2-13-16,-3 3 2 0,-4 0-4 0,1-1 0 16,-4 1-3-16,-6-3-33 15,-7-1-68-15,-7-2-148 0</inkml:trace>
  <inkml:trace contextRef="#ctx0" brushRef="#br0" timeOffset="7950.159">24554 2696 183 0,'16'-22'320'0,"1"1"-288"0,-4 5 11 0,0-1 30 16,0 9 18 0,-3 0-36-16,-4 2-10 0,-6 5-6 0,0 1-1 15,0 0-13-15,0 6-11 16,0 7-13-16,-9 9 6 0,-11 4-4 15,4 15 1-15,-11 8-2 16,-2 9 0-16,-4 7 0 0,-3 9 1 16,0 5-3-16,-3-4 1 0,6-2 1 0,7-6-1 15,3-9 0-15,10-8 1 16,0-11-1-16,13-7 0 0,7-7-1 15,6-5 0-15,-4-6 0 16,14-6-1-16,0-3 1 0,0-5-1 16,3-2 1-16,7-11 5 15,0-3 0-15,-4-5 5 0,1-2 1 0,-4-4-10 16,-10 0 0-16,4-4 1 0,-10-2 2 15,-1 4-2-15,-5-6 1 16,-4 2-1-16,-10 1-1 0,3 3 0 0,-9 0-1 16,-4 4-2-1,-6 0 0-15,3 3-1 0,-13 0 1 0,10 1-1 16,-7 1 3-16,4 0-1 15,-4-2 1-15,4 0 1 0,-1-1-1 16,1 0 1-16,3-1-1 16,0-1 0-16,6-1 1 0,4-1-1 15,2 0 0-15,8 1 0 0,3 0 0 0,-4-1 0 16,7 5-1-16,10 0 1 15,3 2-1-15,-3 3 1 0,13 2 1 16,0 0 1-16,3 2 1 16,0 1 2-16,13 4 2 0,-3 2 3 15,0 4-1-15,0 1-7 16,-3 1-1-16,-4 0-1 0,-6 0-15 0,0-5-57 15,-3-9-149 1,-4-8-168-16</inkml:trace>
  <inkml:trace contextRef="#ctx0" brushRef="#br0" timeOffset="22060.4412">6650 8104 242 0,'0'0'103'16,"0"0"-103"-16,6 0-3 0,4 0 3 0,0 0 8 16,6 0 9-16,-2 0-2 15,5 0 13-15,1 2-3 0,3-1-3 16,6 0-4-16,4 1-3 0,3-2-2 0,10 1-4 15,3-1-2 1,6 0-1-16,11 0 12 0,3-2 7 0,3-1 2 16,9 0 5-16,1 1-1 15,10 1 6-15,-1 1-10 0,1 0-5 16,6 0-2-16,0 3-8 15,4 0 7-15,-1 2-2 0,4 2-4 16,6 1-6-16,7-2 0 16,0 2-2-16,6 1 1 0,4-3 9 0,3 1-4 15,6 0-1-15,0-1 6 0,1-2-4 16,9-1-4-16,-3-1 2 15,10 1-1-15,-4 0-3 0,-3 1 3 16,14-1 2-16,-7 4-5 16,-1-1 1-16,-2 2 5 0,6 0-1 0,-7 0-6 15,1 2-3-15,6-2 0 16,0-2 0-16,3-1-1 0,1 1 4 15,2-3-1-15,1-1-4 16,3 0 1-16,-4-1 0 0,1-1 1 16,0 2 1-16,-4-1-1 0,0 2 2 0,-3 1 2 15,0-1 0-15,-9 5-2 16,9-1-1-16,-7 0 1 0,-3 1-1 15,10 1 5-15,-9-4-6 16,2 2 1-16,1-2 1 0,-4 0-1 16,0 0 1-16,-6-3-1 15,9 3 7-15,-9 0-2 0,3-3-5 0,3 1 0 16,-3 1-1-16,3-1-2 0,-9-2 1 15,6 0 0-15,-10 1 0 16,-3 2-1-16,-4-2 0 0,-5 0 1 16,-5-2 1-16,1 0 3 15,-7 0-3-15,4 0 0 0,-7 0 2 0,3 0-2 16,-3-4 1-1,0 0-2-15,-10 1 2 0,4-3-2 0,-4 1 0 16,-7 1 0-16,-2 0 0 16,-14 2 0-16,4 0-1 0,-14 2 2 15,0 0-1-15,-9 0 1 0,0 0-1 0,-1 2-1 16,-6 0 2-1,4-2-2-15,-4 0 0 0,6 0 0 0,-5 0 1 16,-5 0-1-16,-5 0 0 16,2 0 0-16,-3-3 0 0,-9 0 1 15,3 1-1-15,-11-4 1 16,1 4-1-16,-3-3 1 0,-4 2-1 0,1-1 0 15,-4 1-2 1,-3-2 1-16,6 0-12 0,-6 1-5 0,-7-1 5 16,7 2-15-16,-7-1 4 0,-3 0-11 15,0 1-8-15,-10-4-6 16,4 3-32-16,3-4-54 0,-11-3-36 0,-2-3-110 15</inkml:trace>
  <inkml:trace contextRef="#ctx0" brushRef="#br0" timeOffset="22380.4476">18916 8138 515 0,'17'-5'9'0,"-1"4"-9"0,7 1 0 16,-7 0 1-16,11 0 3 15,-8 4 1-15,1 0 19 0,3 4 7 0,0 2 13 16,-4 1-17 0,8 3-11-16,2 0 13 0,-6 0-7 0,0 5-6 15,3-4-3-15,7 1-3 0,-4 0-2 16,-3-3-3-16,0 1 5 15,-9-2-4-15,2-2 14 0,-12 2-7 0,-7-1 15 16,-7 3-6 0,-19 7 10-16,-13 4-1 0,-17 6-3 0,-9 6-7 15,-10 4-10-15,-7-2-11 16,0 2 0-16,0-7-54 0,4-9-44 15,-4-11-132-15,13-13-220 16</inkml:trace>
  <inkml:trace contextRef="#ctx0" brushRef="#br0" timeOffset="29880.5976">6162 9249 308 0,'10'-3'21'16,"0"-3"1"-1,6 4 16-15,1-2-2 0,2 2-13 0,-2 0-13 16,6 0-3-16,0 1-5 0,-7 1 0 15,13 0 3-15,-2 0 0 16,2 0 1-16,4 4 1 0,-1-1 11 0,8 3 3 16,-1-2 5-1,13 3 7-15,-3-3 2 0,10 3 3 0,3-1 1 16,7 1-7-16,0 1-3 15,9-2-1-15,4 2-6 0,7 0-3 16,5-1 17-16,5 1-20 0,5-1-6 0,-2 1-4 16,9-2-1-1,-3 0 1-15,-3-1-3 0,12-1 0 0,-5-5 0 16,12 1-1-16,-3 0 1 15,3 0-1-15,4-6 2 0,0 2 17 16,3-1-10-16,-7 0-2 16,7 3 7-16,3 0-5 0,-3-2-4 0,3 4-3 15,0 0-2 1,0 0-2-16,0 0 2 0,4 0 1 0,6-2-3 15,0-2 0-15,0-1 0 0,0 0 1 16,3-3 0-16,-3 2-1 16,-7-3-2-16,7 2 2 0,0-2 0 0,3-1 1 15,-3 0-1 1,4-2 0-16,-1-1 1 0,3-1-1 0,-2 3 0 15,2-4 0-15,-6 4 0 16,7-4-2-16,-11 4-1 0,4-2-1 16,-3 1-2-16,-4 1-3 15,-2 0-5-15,8 1-6 0,-5 0 11 16,-1 1-2-16,4 1 4 0,-7 0 3 0,4 1 4 15,-4 1 0-15,-3 0 0 16,0 3 0-16,-4 1 0 0,1-1 1 16,-4 3-1-16,0-1 1 15,-6 1-1-15,3-1 0 0</inkml:trace>
  <inkml:trace contextRef="#ctx0" brushRef="#br0" timeOffset="31750.635">15213 8998 141 0,'-13'5'147'0,"3"-1"-139"0,6-1-8 0,4 0-3 16,0 0-30-16,0-1 4 0,0-1-21 16,0-1 41-16,0 0 9 15,0 0 1-15,0 0 30 0,0 0 7 0,0-2-1 16,0-1 4-1,0-2 0-15,4-1-10 0,-4 2-10 0,6-1-2 16,-2-1-1-16,-1 3 7 16,-3 1 9-16,3 1 2 0,0 0-8 15,-3 0-3-15,4 1-9 16,2 0-14-16,4 0-2 0,0 3 0 15,0 1 1-15,9 1 3 0,-6-1-2 0,7 3 1 16,0-2 8-16,6-3 8 16,0 3 17-16,0-2 1 0,10-3-1 15,0 1-5-15,3-1-7 16,14 0-6-16,-4-1-7 0,10-4-4 15,0 0-2-15,3-1-1 16,0 0-3-16,3-1 6 0,1 3-3 0,3 0 9 16,-1-2 1-1,4 4-2-15,3-1-3 0,4-1-1 0,-4 2-4 16,10 0-4-16,-9 2 2 0,5-1-2 0,-2 0 1 15,-1 1-1 1,1 0 0-16,-4 0 1 0,7 3-1 0,-7 1 2 16,4 1 2-16,-1 0 0 15,-2 0-2-15,9 0-1 0,-7 1 2 16,11 0-1-16,-4-1-1 15,-4 0 0-15,8 0 1 0,-4-1 2 16,-3 0 2-16,-1 2-2 0,-5-3 1 0,-1 2-3 16,-10 1 11-16,-2-2-4 15,-5 2-2-15,-12-1-1 0,7-1-1 16,-11 1-3-16,-6 0 1 15,3-1-1-15,-6 1 0 0,-7-2 0 16,10 1-2-16,-10-1 1 16,4 1-1-16,3-1 2 0,-4-2-1 0,-3 1-1 15,0-1 0 1,-6 1 0-16,6-1 1 0,-9 2-1 0,2 1 1 15,-2-3 2-15,-1 2-2 0,0 0-1 16,1 0 0-16,-1 0 0 16,0-3 0-16,4 1 0 0,-7 0-1 0,7 1 1 15,-10-2-1-15,6 1 1 16,-10 0 0-16,1 0 0 0,-4 1 0 15,-3-1-2-15,0 1 0 16,0 1-1-16,0-1 0 0,-6 2-17 16,-1-2-14-16,-9-2-52 15,9 0-90-15,-6-2-48 0,0-6-105 0</inkml:trace>
  <inkml:trace contextRef="#ctx0" brushRef="#br0" timeOffset="32230.6446">19234 8859 15 0,'-20'-2'400'0,"4"1"-314"16,0 1-6-16,9 0-16 0,0 0-27 0,4 3-33 15,0 6-4-15,3 3 0 0,0 0 1 16,0 1 3-16,6 1 5 16,4 2 3-16,7 1 12 0,-1-1-7 15,4 1 2-15,6 1-11 16,6-3-6-16,1 2-1 0,3 0 0 0,0-3 0 15,0 1-1 1,-6 0 2-16,-1 0-2 0,-9-1 7 0,-4 0 10 16,-3 1 17-16,-10 0-9 15,1-1 3-15,-4 3-4 0,-4 1 6 16,-9 1-6-16,-6 2-5 0,-11 0-9 0,4 3-4 15,-13-1-3-15,3 2 0 16,-7-2-1-16,1 1-2 0,-4-1 0 16,7-2-10-16,-4 1-19 15,7-2 4-15,3-4-52 0,7-4-37 16,7-7-34-16,6-5-144 15</inkml:trace>
  <inkml:trace contextRef="#ctx0" brushRef="#br0" timeOffset="59981.1995">23703 8068 59 0,'0'-8'33'0,"0"2"-28"15,0 2 58-15,0-2-20 16,-3-1-29-16,0 2 5 0,-4-2 11 0,4 2-1 16,-4-3 4-1,-2-1 8-15,5 3 12 0,1-2 8 0,-3 1-3 16,-1 3-15-16,0 1-8 15,1 2-6-15,3 0-9 0,-4 1-8 16,1 0-3-16,-4 0 3 16,0 2-4-16,-3 2 1 0,-4 4 2 0,8-2-4 15,-11 1-1-15,10 1 3 0,-3 1 4 16,-3 3-3-16,9-2-2 15,-3 4-2-15,-3 1 1 0,3 0-3 16,1 4 1-16,-1-2-2 16,3 2-1-16,4-2-2 0,-4 3 1 0,4-2 0 15,0-1-1 1,0-1 1-16,3-2-1 0,0 0 0 0,0 1 1 15,0-3-1-15,3 3 1 16,0-1-1-16,0-1 0 0,1 0 2 16,2 2-1-16,-6-4-1 0,7 0 2 0,3-2-2 15,-4-1-2 1,1-1 1-16,-1 0 1 0,7-6 4 0,0 4 5 15,-3-4 11-15,7-1-4 16,-4 0 0-16,3 0-1 0,0-6 1 16,7 3-2-16,-3-4 2 15,0-1-1-15,3-1 2 0,-10 1-3 0,6-5-2 16,-6 4-2-16,4-1 2 0,-11 1 0 15,1-2-2-15,-4 1-3 16,4 0-2-16,-4-2 1 0,0-2 3 16,-3-4-2-16,0 2-2 15,0-3-2-15,0-3 1 0,-3-1-1 0,-7 2 4 16,7-2-1-1,3 4-1-15,-7 3-3 0,4 1 1 0,-4 3-1 16,1 4-1-16,-4 4 0 16,7 1-1-16,-4 3 0 0,-3 0-3 15,1 0-3-15,2 4 4 0,-3-1-26 0,0 0-41 16,1-3-86-1,2-10-103-15,1-8-256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45:28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13953 6975 0 0,'10'0'104'15,"-4"2"-71"-15,-2 0-26 0,2 1-2 16,-3 2-3-16,-3-1-2 16,4 1-10-16,-4 1-14 0,0 1 2 15,0-1 22-15,-4 1 5 16,4-4 8-16,-3 2 19 0,3-3 12 0,0 1-8 15,0-1-7-15,0-1-5 0,0 2-1 16,0-1 5-16,3 1 11 16,-3-2 0-16,0 2-2 0,4 0-9 0,-4 1-7 15,0-2-4 1,0-1 2-16,0-1 6 0,0 0 5 0,0 0-2 15,0 0 9-15,-4-1 4 16,1-8-21-16,0 0-14 0,-4-3-5 16,1-2 0-16,-4-1-1 15,3 3 1-15,-2-2 0 0,-8-2 3 16,7 2 1-16,-9-3 4 0,6-2 10 0,-7-3 1 15,7 0 1-15,0-1 1 16,-3-3-9-16,-1 4 2 0,4-2 1 16,-3 0-5-16,-1 1 0 15,1 1 1-15,0 1 2 0,-4 0-3 16,0 2-1-16,-3-2 1 15,4-1-2-15,-4 3 3 0,0-2-2 0,0 0 0 16,0-1-7-16,-3 0-2 0,0-1 2 16,9-4-1-16,-5 1-2 15,-5-2 1-15,8 0-1 0,-1 2 1 0,1 1 0 16,2 2 1-1,-6 2 0-15,7 0 0 0,-4 0 1 0,4 1 1 16,-4 1-2-16,-3 2 1 16,7-3 1-16,-4 2-1 0,1-2-2 15,-1-2 1-15,0 0-1 16,7-3 1-16,-10 2-2 0,14-1-2 15,-11 1 2-15,14 1 2 0,-8 3-1 0,-2 1-1 16,10 0 2-16,-4 3-2 16,-3 3 1-16,9 0-1 0,-2 3 0 15,3 3-1-15,-1 2 0 16,4 0-3-16,0 4-9 0,0 0-24 15,4 2-42-15,5 6-60 16,1 5-68-16,0 3-106 0</inkml:trace>
  <inkml:trace contextRef="#ctx0" brushRef="#br0" timeOffset="1290.0129">13933 7137 248 0,'0'14'43'0,"-3"8"-9"0,3 2 5 16,0 3 14-1,0 5-14-15,0 3-15 0,0 5-7 0,0 2-3 16,0 3 5-16,0 1-2 15,0 3 2-15,3 2 1 0,4 3-3 16,-4 2 0-16,0 4-3 16,1 1-3-16,-1 3-3 0,3 6-3 15,-6 1-3-15,0 2-1 16,0 1 4-16,-9 3 4 0,5 0 18 0,-2-1-2 15,3 3-2-15,-1-1-1 0,4-2-9 16,4-2-4-16,2-2-6 16,4-4-2-16,6-3-1 0,-3-3 0 15,7-2 0-15,-7 0 0 16,7-2-2-16,-4 0 0 0,4 3 1 0,-7 3 1 15,3 2 0 1,-3 2 0-16,-3 1-2 0,-3 2 2 0,2-2-2 16,-5-2 0-16,-1 1-2 15,0-3 4-15,4-3-1 0,-4 1 1 16,-3-2-1-16,0-2 1 0,3 0-2 0,-3 0-2 15,0-1-7-15,0 0 5 16,-3 3 3-16,3 0-1 0,-10 1 1 16,10 2 1-16,-3-2 2 15,3 7 0-15,0-4 0 0,0 1 1 16,0-1-1-16,0-3 0 15,-3-1 0-15,3 2 0 0,-4-3 0 0,-2-2-1 16,6 2 1-16,-7-4 0 0,4-2 0 16,3-4 0-16,-6-4 0 15,6 0-1-15,0-6 1 0,0 3-3 16,-4 0-12-16,4 2-7 15,0 4 9-15,0 1 4 0,0 6 3 0,0 4 2 16,0 4 3 0,-3 2 1-16,3 4 1 0,0-1 0 0,0 0 1 15,0-1 4-15,0-2-2 16,0 0-1-16,0-3-3 0,0 0 0 15,0-1 0-15,3 0 0 0,-3-1 1 0,0 4-1 16,0-1 0-16,0 0 0 16,0 1 1-16,0-1-1 0,0-2 0 15,4 0 0-15,2-2 1 16,-3 3-1-16,4 1-1 0,-1 0 0 15,-2 2-5-15,-1 2 0 16,-3 2 2-16,3 3 3 0,7 0-2 0,-7 2 3 16,1 2 1-1,-1 1-1-15,-3 1 3 0,3-3 1 0,-3 1 0 16,0-2-4-16,0 1 0 0,-3-2 0 15,0-2-1-15,-4-3-7 16,-3-3 7-16,7-6-2 0,-4-4 1 0,-2-8-3 16,-4-9-18-1,3-7-53-15,-7-10-65 0,-2-12-96 0</inkml:trace>
  <inkml:trace contextRef="#ctx0" brushRef="#br0" timeOffset="27390.2739">27865 12442 13 0,'-3'-5'47'0,"3"-2"-32"0,-3-4-6 16,3-1-2-16,3 1 3 0,-3-1 4 0,10 2 11 16,-7-2 6-16,4 3 6 15,-4-2 1-15,0 3 2 0,0 1-2 16,-3 0-2-16,0 1-2 15,0 4 0-15,4 2 0 0,2-1 5 16,-12 5-7-16,6 8-3 16,-4 2 8-16,1 5-4 0,-7 5-8 0,-3 1-10 15,3 6-1-15,-6 2 1 16,0 2-3-16,-7 5-6 0,3 4-4 15,-3 2 1-15,-3 3-3 0,3 3 2 0,-6 4-1 16,-1 1 0 0,-2 1-1-16,-1 0 0 0,-3 1 0 0,0 1 0 15,3 0 0-15,0-1 2 16,1 0-2-16,-4 0 0 0,10-3 0 15,-4 0 0-15,4-5 0 16,0-4-3-16,0-3-4 0,6-8 0 16,0-6-3-16,-3-7-3 15,10-5-10-15,-6-8-2 0,9-9 2 0,0-2-7 16,7-10-16-16,3-10-20 0,0-4 2 15,6-5 9-15,4 0-14 16,3-3-30-16,0 3-38 0</inkml:trace>
  <inkml:trace contextRef="#ctx0" brushRef="#br0" timeOffset="27730.2773">27057 13350 96 0,'-13'3'211'0,"0"0"-171"16,0-3 4-16,6 2-2 15,4 1 18-15,0 0-22 0,-1 4-1 16,1 4-12-16,6 0-3 16,-3 7-3-16,0 6-6 0,4 3-1 15,-4 4-3-15,0 5-4 16,0 0-5-16,0 1 2 0,0-1-2 0,3-3 2 15,-3-5-2-15,3-3 1 0,1-4-1 16,5-2 0-16,1-7 0 16,0-1 0-16,-3-5 0 0,9 0 0 15,-3-5 0-15,3 2 2 16,4-6-2-16,9-4 0 0,1-4 0 0,6-4 1 15,0-1 1-15,13-5 8 16,-7-2 7-16,8-2 6 0,-5 1-8 16,-5-5-11-16,2 0-4 15,-6-1-31-15,-16-2-84 0,-1-2-152 16</inkml:trace>
  <inkml:trace contextRef="#ctx0" brushRef="#br0" timeOffset="28910.2891">13187 13058 106 0,'49'11'69'16,"10"-1"-11"-16,3-3-28 0,10-2 24 16,7-3 7-16,6 1-16 15,13-3-15-15,10-5 0 0,3-3-6 0,7-1-1 16,0-3-3-16,6 0-1 15,1-2 1-15,-1 2 2 0,0-1 0 16,1 1 2-16,2 1-5 16,1 2-3-16,-1 2-7 0,-2 0-3 15,-1 3-2-15,0 2-2 16,-2 0-1-16,2 1 1 0,3-2-1 0,-5 3 0 15,-8 0-1-15,7 0 0 0,-10 0 1 16,-3 0 0-16,-3 0 0 16,0-3 0-16,-10 1 3 0,0-1 2 15,-7-1 6-15,-10-1-3 16,1-1-3-16,-10 0-3 0,-4 0-2 0,-3-2 0 15,-9 2 0 1,-1-1-1-16,-10 3 0 0,-6-1-3 0,-3-1-14 16,-3 3-37-16,-14-2-18 15,-6-1-28-15,-4-1-31 0,-6 0 5 16,0-3-4-16</inkml:trace>
  <inkml:trace contextRef="#ctx0" brushRef="#br0" timeOffset="29210.2921">17300 12556 400 0,'0'-2'69'15,"0"2"-69"-15,13 3 1 0,4-2-1 16,2 9 5-16,-2 3-2 15,9 5 0-15,-7 3-2 0,1 6 0 0,6 3 1 16,-3 2 0 0,3 5-1-16,-6 1 0 0,9-1 0 0,-2 2 0 15,-5-3-1-15,-2 1 1 16,0-2-1-16,-7 1 9 0,0-2 5 15,-7 0 17-15,-6-1 2 0,0 1-8 0,-16 1-8 16,-4 1-9 0,-9 3-6-16,-7 3-2 0,-13 3-20 0,-3-4-72 15,-11-3-104-15</inkml:trace>
  <inkml:trace contextRef="#ctx0" brushRef="#br0" timeOffset="39210.3921">18658 14090 17 0,'0'-9'158'0,"0"0"-87"16,0 2-16-16,0-3 10 0,0 1-1 0,-3 3-10 16,-4-2-14-16,4 0-14 15,-7 1-2-15,4 1 1 0,2-1-5 16,-6 4-13-16,-3-1-7 15,7 3-3-15,-7 2-5 0,-4 2-10 0,8 6-5 16,-11-1 10 0,13 1-1-16,-6 4 5 0,0-1 9 0,7 0 3 15,-4 1-2-15,3 1 3 0,-3 1 0 16,7-1 1-16,0 1-2 15,0-1-1-15,3-1 0 0,0-2-1 0,3-1-1 16,3-3 1 0,11-1 0-16,-4-2 0 0,3 1 5 0,1-3 9 15,6 0 2-15,-4-1-1 16,4-1 5-16,-3 1-9 0,-7 1-9 15,6-4-2-15,-9 0-1 16,7 0-1-16,-8-5-1 0,-2 0-1 16,0-3 0-16,-1-3-1 0,1-2-6 0,-4-2 3 15,0-2 6-15,0-1 1 16,-3 2 0-16,0-1 2 0,0 2-1 15,0 3 5-15,0 3 6 16,-6 1 2-16,-4 5-1 0,-3 2-1 0,3 2 0 16,-6 3-7-1,6 7-3-15,-3 0-1 0,-3 3 5 0,2 0-6 16,-2 3 2-16,10-4 1 15,-8 2-1-15,5 0-1 0,2-1 0 16,1-2-1-16,-1-1 1 0,0 2-1 0,1-4 2 16,3-1-2-1,3-1 0-15,0-4 0 0,0 2 0 0,0-3-3 16,0-6 3-16,3-1 8 15,3-3-1-15,1-1 4 0,0 1-2 16,-1-2-5-16,-3-1-1 16,-3 5-1-16,4-2 0 0,-4 3 2 15,0-1 1-15,-4 3 6 0,4-1-3 0,-9 4-3 16,-1 1-5-16,-3-1-2 15,6 2-4-15,-3 2-18 0,-3 0-35 16,3-3-93-16,-3-5-184 16</inkml:trace>
  <inkml:trace contextRef="#ctx0" brushRef="#br0" timeOffset="43880.4388">12814 12779 35 0,'4'-1'31'0,"2"1"-14"15,-3 1-10-15,-3 0-3 16,0 0-4-16,-3 0 0 0,-7 3 0 16,4-1 0-16,-7 2-2 0,0 0-4 0,-7-2-22 15,-3 4 15-15,0-2 9 16,0 1-1-16,0-1 4 0,0 1 1 15,-3 0 0-15,10-1 2 16,-7 2 2-16,3-3 14 0,-3 2 8 16,1-4-1-16,-5 4 4 15,4-1-1-15,-3-3 2 0,-3 5-6 0,-4-2-4 16,0 2-12-1,-3 0-3-15,-3 0-5 0,-3 2 0 0,6-1-10 16,-4 0-17-16,1-1-16 0,0 0 13 16,-4-1 0-16,11-1 28 15,-1-1 2-15,-3 2 0 0,3 0 10 0,-3 2 8 16,3-2 4-16,1 0-2 15,2 1-2-15,4-2-1 0,-3 1-1 16,12-2-2-16,-2 0-4 16,6-4-6-16,-4 1 0 0,11 2 0 15,-1-3-2-15,4-1 1 0,0-1-2 0,-1 0-1 16,4 1-1-16,0-5-32 15,7-1-31-15,3-4-30 0</inkml:trace>
  <inkml:trace contextRef="#ctx0" brushRef="#br0" timeOffset="44250.4425">11957 12781 142 0,'-7'10'21'16,"-9"1"-12"-16,6 2 8 0,-13 1-4 16,4 2-5-16,-4-1-4 15,-7 4 1-15,1-2 3 0,-4 3 1 16,1-1-1-16,-1 0-5 15,-3 2 3-15,6-4-1 0,1 1-2 0,3-6-1 16,13-2-2-16,0-5 1 0,6-1 2 16,7 0 4-16,7-3 4 15,2-1 2-15,4 2 17 0,7-3 2 16,3 1-4-16,0 0-3 15,10 0-3-15,-4 0-7 0,7 0-3 0,-3 3 1 16,0 0-6 0,-1-2-4-16,-2 4-1 0,-1 1 0 0,-6 2-2 15,-3 1-1-15,6-3-43 0,-10-4-62 16,1-5-37-16</inkml:trace>
  <inkml:trace contextRef="#ctx0" brushRef="#br0" timeOffset="45540.4554">21717 9593 126 0,'-3'0'65'16,"0"0"-12"-16,3 0 6 15,0 0 11-15,0-1-26 0,0 1-15 16,0-1 5-16,0 0 1 16,0 0 2-16,0 0-3 0,0-3-3 15,3-4-3-15,4-3-13 0,6-1-14 0,3-7 3 16,4-2-8-16,6-4-1 15,-7-3 5-15,14-5 3 0,0-3 1 16,0-1-1-16,-1-5-2 16,1-4 2-16,3-3 0 0,3-2-2 15,1-3 0-15,-1 0-1 16,0-2 3-16,-3-1-7 0,10 0 4 0,-4-1 0 15,-2 1 4 1,9-1-4-16,-7 1 0 0,-2 2 0 0,2 1 0 16,-6 4-3-16,-3 6 3 0,-7 3 0 15,-3 8 0-15,-4 0 0 16,-5 8 0-16,-1 1-2 0,-4 2 0 0,-2 5 2 15,-4 1 0-15,1 2-4 16,2 3-17-16,-6 2 8 0,0 3-11 16,0 4 3-16,0 1-7 15,-10 1-10-15,4 0 36 0,-7 7 1 16,-4 4 2-16,1 3 0 15,-4 5 0-15,-6-1 0 0,0 5 0 0,0 1 2 16,-4 3 0-16,-2 1-1 0,2-1-1 16,-3 2 0-16,4-1 0 15,3-6 0-15,0-1 2 0,6-3 2 16,4-4 1-16,3-4 0 15,-1-4-3-15,11-2-1 0,3-2 1 0,0-2-1 16,0 0 2 0,0-6-4-16,0-6-10 0,10-2-2 0,3-2 12 15,-3-6 0-15,10-2 1 0,2-3-1 16,1 0-6-16,10-3 6 15,0 0 0-15,9-3 3 0,4 3-8 0,-3 1 11 16,3 2-5-16,-4 5 1 16,-6 7-1-16,-10 8 0 0,-3 7 3 15,-7 6-3-15,-2 13-1 16,-8 6 5-16,-6 9 23 0,0 5-15 15,-6 9-6-15,-8 1-7 16,-2 2 0-16,-10-2-51 0,-4-8-96 0,-2-13-223 16</inkml:trace>
  <inkml:trace contextRef="#ctx0" brushRef="#br0" timeOffset="70680.7067">16112 14521 0 0,'-3'1'24'0,"3"3"-6"0,0-3-2 15,0 1-8-15,0-1-1 16,0 1 1-16,3 1 7 0,1-1-7 15,-1 1-3-15,0 0 0 0,4-3 2 0,-4 0-1 16,10 0 4-16,-3-1 5 16,-4 1 4-16,11-5-2 0,-4 2-2 15,0-2-1-15,3-2 1 16,4 5-1-16,-4-3-3 0,1 3-1 15,-1-2-1-15,10 3-3 16,-3 0-1-16,-6 1-1 0,12 1 1 0,-6-1-1 16,3 6-1-1,-3 0 1-15,6 2-3 0,-2 0 0 0,-1 0-1 16,0 2 1-16,-3-2-1 0,6-4 2 15,4 0 1-15,0-3-2 16,-4-2 7-16,7-4 7 0,-3-2-3 0,-4 0-2 16,4 0 0-1,-7 0-5-15,-3 3-1 0,-7 1 2 0,4 0-5 16,-7-1 1-16,4 3 1 15,-11 1-2-15,1-2 2 0,-4 3 0 16,0 1-3-16,7-2 0 0,-10 5 0 0,3-3-2 16,1 0-5-16,-1 0-8 15,0 1-17-15,0-3 6 0,1-1-1 16,-4-1-9-16,0 1-9 15,0-5-25-15,0-2-27 0</inkml:trace>
  <inkml:trace contextRef="#ctx0" brushRef="#br0" timeOffset="71010.7101">16989 14347 222 0,'-3'-5'11'0,"3"-2"-7"0,-3 6 7 15,3 0 39 1,0 0-33-16,0-2-5 0,0 5-6 0,6 1-6 15,1-3 3-15,3 4-3 16,3 1 4-16,-3 1-3 0,3 1 4 16,3 1-1-16,-3-3-3 15,0 2 2-15,0-1-1 0,-3 1 1 0,6-3-1 16,-2 1-1-16,-1 0 4 0,0 0-3 15,-7 1 4-15,11-1-1 16,-11 1-3-16,1-1 3 0,-7 3-3 16,3-2 1-16,-3 4 3 15,0 1 5-15,0 3 0 0,-7 3-3 0,-2 7-1 16,-8 3-6-1,-2 5-1-15,-4 4-1 0,-7 1-12 0,1 6-9 16,-7-1-31-16,-3-2-43 0,-14-6-84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545.44397" units="1/cm"/>
          <inkml:channelProperty channel="Y" name="resolution" value="964.69989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8-05-22T15:51:11.5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10262 10620 16 0,'0'1'43'0,"0"-1"-4"0,-3 0-11 15,3 1-10 1,-3-1-1-16,3 0 13 0,-7 0 4 0,7 0 5 15,0 0-1-15,-3 0 3 16,3 0 1-16,0 0-7 0,0 0-5 16,0 0-6-16,0 0-5 15,-3 0 2-15,3 0 2 0,0 0 3 0,0 0 4 16,0-1 4-16,0 1-1 0,0 0-2 16,0 0-5-16,0 0-3 15,3 0-7-15,-3 0-14 0,13 0-1 16,-3 0-1-16,0 0 1 15,3-2-1-15,0-2 1 0,-3 2-1 0,6-3 1 16,-3 1 0 0,0 0-1-16,0 1 2 0,-6 0 1 0,6 2-1 15,0-1-1-15,-7 0 0 16,11 0-1-16,-7 1 0 0,-4 1 1 15,4-2-1-15,-4 1 0 0,1 0 1 0,-4-1-1 16,1 1 0 0,-4 1 0-16,0 0 1 0,0-1 0 0,0 1 2 15,0 0 6-15,0 0 2 16,0 0-7-16,3 0-4 0,-3 0 0 15,0 0 0-15,3 0 0 16,4 0 0-16,-7 0 0 0,3 0 0 0,0 2 0 16,-3 2-2-16,0-1 2 0,0 3-1 15,0-1 0-15,0 0 0 16,0 2 1-16,0 1 0 0,0-3 1 15,0 5 1-15,3 1-2 16,-3-4 3-16,0 3-2 0,0-1-1 0,0 0 0 16,0-1 1-1,0-1-2-15,-3 0 1 0,0-1 0 0,0 1 1 16,3-2 5-16,0 0 1 15,-7 0-5-15,7 0 1 0,0-2-3 16,0 1 2-16,0 0 0 0,0-3 0 0,0 1-1 16,0-2-1-1,7 0 3-15,-7 0-1 0,0 0 0 0,0 0-1 16,0-2 3-16,0 1 11 15,0-2-1-15,0 1-2 0,0-1-6 16,0 3-5-16,0-1-1 16,0 0 0-16,0 0 0 0,-7 1 0 15,4-1 0-15,3 1-1 16,-3 0-1-16,-1 0 2 0,-2 0 0 0,-1 0-2 15,-6 0 2-15,10 2 0 0,-7 0-1 16,0 2 1-16,-3-1 0 16,3-1 0-16,-6 0 0 0,9 1 1 0,-6-2-1 15,0 2 1 1,3 0-1-16,-3-1-1 0,0 1 1 0,3 0 0 15,-3 1 0-15,4-2 1 16,-1 2-2-16,3 0 1 0,-6-1 0 16,10 0 1-16,-4-1-1 0,4 1 1 0,0-2-1 15,-1 0 2 1,1 0-2-16,0-1 1 0,3 0-1 0,0 0 1 15,-7 0 1-15,7 0-1 16,0 0 2-16,0 0 0 0,0 0 1 16,0-2 1-16,0 1-4 15,0-1 3-15,0 0-2 0,0 2 1 16,0 0 0-16,0 0-2 15,0-1 0-15,0 1 0 0,0 0 0 0,0 0-1 16,0 0 0-16,0 0 2 0,0 0-1 16,0-1 0-16,0-1 1 15,0 0 4-15,-3-3 8 0,3 1 1 0,0-2 2 16,0-1 1-1,0-1-1-15,-3-1-5 0,3 0 2 0,0-1-1 16,0 1-1-16,-3-1-2 16,3 0-3-16,-4 1 2 0,4 0-3 15,-3 0-2-15,0 0-2 16,3 0-1-16,-4 1 1 0,4 1-1 15,0 1-1-15,0 0 0 0,0 5 0 0,0-2-1 16,0 0 1-16,0 2 1 16,0-1-1-16,0 1 0 0,0 1 1 15,0-2-1-15,0 1 1 16,0 1 0-16,0-1 1 0,0 0 1 15,0 0-1-15,0 0 1 16,0 1-1-16,0 0-1 0,0 0-1 0,0 0 0 16,0 0 0-16,0 0-3 0,0 0 0 15,0 2 3-15,0 2-1 16,0 1 1-16,-3 1 0 0,3-2 0 0,0 1-2 15,0 1 0 1,0 2-1-16,3-2-2 0,1 1-18 0,-1 0-32 16,4-4-40-16,-4-3-72 15,0-1-126-15</inkml:trace>
  <inkml:trace contextRef="#ctx0" brushRef="#br0" timeOffset="4150">10275 10635 6 0,'-6'1'39'0,"2"-1"-2"0,-2 0 15 0,3 0 23 15,-4-4-11 1,7 0-8-16,-3-2 3 0,3 3 2 0,0-3-5 15,0 1-13-15,0 3-15 0,0-3-8 16,0 4-1-16,0 1-11 16,0 0-8-16,0 0 0 0,-3 0-7 0,-1 4 7 15,-2 0 0 1,-1 2 3-16,-3 1 4 0,1 1-1 0,-5 0-1 15,1-1-1-15,4 4-1 16,-1-7-1-16,0 2 0 0,7-4 1 16,3-1-1-16,0 0-1 0,0-1 1 0,0 0-1 15,3 0 0-15,3 0 0 16,1 0-1-16,0 0 1 0,2-2 1 15,1 0-1-15,0-1-1 16,3-1 0-16,0 2 0 0,0 1 0 16,-3 0 0-16,6-1 0 15,-6 2 0-15,-6 0 0 0,5 0 0 0,-9 2 0 16,0 0-1-1,0 0 0-15,-9 2 1 0,5-1-2 0,-9-2 2 16,-3 2 2-16,6-1 5 0,-3 1 5 16,-3 1 1-16,2-3 4 15,1 2-1-15,4-1-1 0,-5-1 4 0,5 0-5 16,2-1 4-1,1 0 0-15,2 0 2 0,1 0-4 0,3 0-7 16,0 0-2-16,0 0-2 16,0-1-2-16,0 0 1 0,0 1-2 15,3-1-2-15,4 0 0 16,3-1-1-16,-1 1 1 0,5 1 0 0,-5-3 0 15,4-1 1-15,-3 1 0 0,0-2 0 16,0-1-1-16,0 0 1 16,-4-2-1-16,-2 5 2 0,-1-3-2 15,-3 1 1-15,0 1-1 16,0-1 1-16,0 3 1 0,-3-1 5 0,-1 2 5 15,-6 1-4 1,4 0-4-16,-7 0-3 0,3 5-1 0,-6-2 1 16,6 4-1-16,0 0 1 0,-3 0-1 15,10-2 1-15,-1 0-1 16,4-2 0-16,0 1 1 0,0-2-2 0,4 1-2 15,-1-3 2 1,10 3 1-16,0-2 2 0,0 0-1 0,4 0 0 16,-8-1 0-16,8 0-1 15,-4 0 0-15,0 0 1 0,-3 0 0 16,0 0-1-16,-7-2 1 15,3-1 1-15,-2 0-2 0,-1 1 1 0,0-1 1 16,-3 2-1-16,0 0 0 0,0 0-1 16,0 1 2-16,-6 0 2 15,2 0-1-15,-5 0-2 0,5 0-1 16,-2 2 0-16,-4 2 0 15,0 0 1-15,4 1-1 0,-1 0 0 0,0-2 1 16,1 4-1 0,-1-3 0-16,4 0 0 0,3 1 1 0,0-2-1 15,-3 0 0-15,3-1 0 16,0 0 0-16,0 1-3 0,3-1 0 15,7-1 3-15,0-1 0 0,3 0 0 0,0 0 0 16,3 0 1 0,1 0-1-16,-4-2 0 0,3-3 1 0,-3-1-1 15,-3 1 0-15,3 0 1 16,-6 0 0-16,-1 0 0 0,-3 2-1 15,-3 0 2-15,0-1 0 16,0 4 1-16,0-1-1 0,0 1 1 0,-6 0-3 16,-1 0-2-16,-6 0 1 0,7 3 1 15,-7 1 0-15,-4 0 1 16,4 1-1-16,-6 0 0 0,2 1 0 15,-2 1 0-15,2 0 0 16,4-1 1-16,0-2-1 0,6-1 0 0,4 1 0 16,3-3 0-1,0 2 0-15,0-1-2 0,0 0-3 0,7-2 5 16,-4 1 1-16,7 1-1 15,-4-2 2-15,7 0-1 0,-3 0 0 16,-3 0 0-16,9-3 0 0,-6 1-1 0,-3-3 0 16,2 3 1-1,-2-1 0-15,-1 1-1 0,-2 0 0 0,-1-1 2 16,-3 0-2-16,3 2 1 15,-3-1 0-15,0-1-1 0,0 2 1 16,0 0 0-16,0 1 1 16,0 0-2-16,-3 0-1 0,0 0 1 0,-1 0-1 15,1 0 1 1,3 0 0-16,-3 0 0 0,3 0 0 0,-3 0 1 15,3 0-1-15,0 0 1 0,0 0 0 16,0 0 0-16,3 0-1 16,0 0 0-16,4 0 0 0,-1 0-1 0,4-1-1 15,0 1 2 1,-4 0 0-16,1 0 0 0,-4 0 0 0,4 0 1 15,-4 0-1-15,-3 0 0 16,0 0 0-16,0 0 0 0,0 1 0 16,0-1-1-16,-3 1 1 0,-4-1 0 0,7 0 2 15,0 0 0 1,0 0 2-16,0 0-2 0,0-1 0 0,0-2 0 15,0 0-1-15,0 0-1 16,7-1 0-16,-4 1 0 0,-3-1 0 16,0 1 1-16,0-1-1 15,0 2 0-15,-3-4 2 0,-4 3-2 0,4-2 0 16,0-2 0-1,-1 1 2-15,-2-1 1 0,-1 2 3 0,4-2 2 16,-7 1-6-16,10 1 0 0,-3-1-1 16,0 2-1-16,3 0 0 15,-4 0 0-15,4 1 0 0,0 3 1 0,-3-1-1 16,3 1 2-1,0 0 1-15,0 0-2 0,0 0-1 0,0 5-1 16,0 2 0-16,-3 1 0 16,3-1 1-16,0 3 0 0,0-2 0 15,0 3 1-15,0-1-1 16,0-3 0-16,0 1 0 0,3 0 0 15,-3-1 0-15,3-1 0 0,-3-3 1 0,0 2-1 16,0-4 1-16,0 1-1 16,4-2 1-16,-4 0 0 0,0 0 2 15,0 0 0-15,0-3 4 16,0-2 9-16,0 0-7 0,0-2-3 0,0 0-1 15,0-1-3 1,0 0 3-16,0-2-5 0,0 2 0 0,0 1 0 16,0-1 1-16,0 4-1 0,0 1 0 15,0 0 0-15,0 2 0 16,0 1 0-16,0 0-1 0,0 0-1 0,0 0 1 15,0 0-1 1,0 0 0-16,0 2 0 0,3 1 1 0,0 2 0 16,-3 1 0-16,4-3 1 15,2 4 0-15,-3-2 0 0,1 2 1 16,-1-4-1-16,0 1 0 15,0-2 1-15,-3-1-1 0,4 2 0 16,-4-2 1-16,3-1-1 0,-3 0 1 0,0 0 0 16,0 0-1-16,0 0 2 15,0 0-1-15,0 0 1 0,0-4 0 16,-3 1-1-16,-1-1 0 15,1-1 0-15,0 0-1 0,0 0 0 16,-1 2 1-16,1-1 4 16,-3 2 0-16,2-1 5 0,4 0-2 0,0 2-3 15,0 0-3-15,0 1-1 16,0 0-1-16,0 0-1 0,0 0-1 15,0 0 0-15,0 0 1 0,4 2-1 0,2 2-2 16,-3 0-8 0,4-4-50-16,-1 3-22 0,-2-2-8 0,-1-1-25 15,7-4-42-15,-7-4-199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622A440-F00C-448A-84D6-2DB7DDFB80A8}" type="datetimeFigureOut">
              <a:rPr lang="en-US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41A5710-BDA9-40AC-91B8-7138F80859A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84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3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38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91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4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33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6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45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85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6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83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12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31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69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29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26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cs typeface="Calibri"/>
            </a:endParaRPr>
          </a:p>
          <a:p>
            <a:endParaRPr lang="en-US" i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61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91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8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8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4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54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2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8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0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1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54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5710-BDA9-40AC-91B8-7138F80859A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2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5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7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8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7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1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7246-3101-4DCD-8236-036E54521B7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E85A6-A045-4714-A668-ABA90865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7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1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 Models​</a:t>
            </a:r>
            <a:br>
              <a:rPr lang="en-US" dirty="0"/>
            </a:br>
            <a:r>
              <a:rPr lang="en-US" dirty="0"/>
              <a:t>Part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Dr. Nassim Sohaee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07AF-6B0E-47A7-9641-47E6E457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Regularization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EC0F-08F4-4939-8D5F-7F5B73135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Penalty</a:t>
            </a:r>
          </a:p>
          <a:p>
            <a:r>
              <a:rPr lang="en-US" dirty="0">
                <a:cs typeface="Calibri"/>
              </a:rPr>
              <a:t>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02360" y="2263320"/>
              <a:ext cx="822600" cy="63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5880" y="2256480"/>
                <a:ext cx="835920" cy="6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5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0754-1C02-4E20-B26B-8C36909B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Softmax</a:t>
            </a:r>
            <a:r>
              <a:rPr lang="en-US" dirty="0">
                <a:cs typeface="Calibri Light"/>
              </a:rPr>
              <a:t>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83E9-3A0D-4E23-8735-FCDDC535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Generalization of Logistic regression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7574EC-1381-471C-92A3-2E803B01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27" y="2522795"/>
            <a:ext cx="3675797" cy="72058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F72E95-C58F-4AC4-8CC8-DFF3C638F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129" y="3325098"/>
            <a:ext cx="5540991" cy="1345118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1ABDF2F-DB74-4C75-A595-50274E3D0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085" y="4762410"/>
            <a:ext cx="8054453" cy="1416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9098640" y="3335760"/>
              <a:ext cx="2121840" cy="1246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3960" y="3329640"/>
                <a:ext cx="2133360" cy="12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4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86B7-56B5-440B-A67E-3BD61ABC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Cost function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2B5B-0578-4FC3-80B3-44B695920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Softmax</a:t>
            </a:r>
            <a:r>
              <a:rPr lang="en-US" dirty="0">
                <a:cs typeface="Calibri"/>
              </a:rPr>
              <a:t> regression classifier predicts only one class at a time</a:t>
            </a:r>
          </a:p>
          <a:p>
            <a:r>
              <a:rPr lang="en-US" dirty="0">
                <a:cs typeface="Calibri"/>
              </a:rPr>
              <a:t>Objective: </a:t>
            </a:r>
          </a:p>
          <a:p>
            <a:pPr lvl="1"/>
            <a:r>
              <a:rPr lang="en-US" dirty="0">
                <a:cs typeface="Calibri"/>
              </a:rPr>
              <a:t>Estimate the high probability for the target class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980383E-5210-46F3-ABF1-EA6F7B3D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39" y="3358607"/>
            <a:ext cx="5040573" cy="12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3096-23C6-4572-A614-FD1AD0F7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Cross Entropy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DF553-BAB0-483F-9467-D185BFE6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Cross entropy originated from information theory. </a:t>
            </a:r>
          </a:p>
          <a:p>
            <a:r>
              <a:rPr lang="en-US" dirty="0">
                <a:cs typeface="Calibri"/>
              </a:rPr>
              <a:t>measures the average number of bits needed to identify an event drawn from the set of events. 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2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1EBD-8B33-4DCE-9922-E0851C8B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Cross Entropy – Example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A21A-B0BD-4176-923C-8A1E6A7AC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u="sng" dirty="0">
                <a:cs typeface="Calibri"/>
              </a:rPr>
              <a:t>Efficiently</a:t>
            </a:r>
            <a:r>
              <a:rPr lang="en-US" dirty="0">
                <a:cs typeface="Calibri"/>
              </a:rPr>
              <a:t> transmit information about the weather every day. </a:t>
            </a:r>
          </a:p>
          <a:p>
            <a:r>
              <a:rPr lang="en-US" dirty="0">
                <a:cs typeface="Calibri"/>
              </a:rPr>
              <a:t>There are eight options: 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Sunny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Rain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Storm 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Partly Cloudy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Overcast 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Shower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Fog 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Windy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FA67317-CA42-472F-9295-8C4C30EA4A6C}"/>
              </a:ext>
            </a:extLst>
          </p:cNvPr>
          <p:cNvSpPr/>
          <p:nvPr/>
        </p:nvSpPr>
        <p:spPr>
          <a:xfrm>
            <a:off x="3798467" y="3624549"/>
            <a:ext cx="2206706" cy="113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D4DA3-51DD-440F-AAFC-07C271706E92}"/>
              </a:ext>
            </a:extLst>
          </p:cNvPr>
          <p:cNvSpPr txBox="1"/>
          <p:nvPr/>
        </p:nvSpPr>
        <p:spPr>
          <a:xfrm>
            <a:off x="5998190" y="2773909"/>
            <a:ext cx="2743200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000</a:t>
            </a:r>
            <a:endParaRPr lang="en-US" dirty="0">
              <a:cs typeface="Calibri"/>
            </a:endParaRP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001</a:t>
            </a: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010</a:t>
            </a: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011</a:t>
            </a: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100</a:t>
            </a: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101</a:t>
            </a: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110</a:t>
            </a:r>
          </a:p>
          <a:p>
            <a:pPr marL="342900" indent="-342900" algn="ctr">
              <a:buFont typeface="Arial"/>
              <a:buChar char="•"/>
            </a:pPr>
            <a:r>
              <a:rPr lang="en-US" sz="2400" dirty="0">
                <a:cs typeface="Calibri"/>
              </a:rPr>
              <a:t>111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75ED6-597E-45AE-8FBB-5BF86A427C5F}"/>
              </a:ext>
            </a:extLst>
          </p:cNvPr>
          <p:cNvSpPr txBox="1"/>
          <p:nvPr/>
        </p:nvSpPr>
        <p:spPr>
          <a:xfrm>
            <a:off x="7128675" y="2778458"/>
            <a:ext cx="980367" cy="304698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       0</a:t>
            </a:r>
            <a:endParaRPr lang="en-US" dirty="0">
              <a:cs typeface="Calibri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001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010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011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100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101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110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cs typeface="Calibri"/>
              </a:rPr>
              <a:t>1</a:t>
            </a:r>
            <a:r>
              <a:rPr lang="en-US" sz="2400" dirty="0">
                <a:cs typeface="Calibri"/>
              </a:rPr>
              <a:t>111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218320" y="657000"/>
              <a:ext cx="6653160" cy="2769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640" y="648000"/>
                <a:ext cx="6667200" cy="27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52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7BC0-F0AC-4A01-AFDC-BDA99BF7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Cross Entropy</a:t>
            </a:r>
            <a:endParaRPr lang="en-US" dirty="0"/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DCAF165B-A5F4-42F5-BB65-2079EFC2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427" y="2135531"/>
            <a:ext cx="7772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40A6-B9E0-4CD2-943E-D7EFBF8D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Softmax</a:t>
            </a:r>
            <a:r>
              <a:rPr lang="en-US" dirty="0">
                <a:cs typeface="Calibri Light"/>
              </a:rPr>
              <a:t> Decision Boundary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7B468AE-4D07-4243-BE13-38AD44BEA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8174"/>
            <a:ext cx="10515600" cy="4206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57280" y="2098800"/>
              <a:ext cx="5887440" cy="329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2960" y="2089080"/>
                <a:ext cx="5897520" cy="33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6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Support Vector Machines</a:t>
            </a:r>
            <a:r>
              <a:rPr lang="en-US" dirty="0" smtClean="0"/>
              <a:t>​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Part </a:t>
            </a:r>
            <a:r>
              <a:rPr lang="en-US" dirty="0"/>
              <a:t>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Dr. Nassim Sohaee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CBC4-4D2D-47EC-BD54-C24DD033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Linear SVM classification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46403A-127C-47C2-9121-535DB288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18289"/>
            <a:ext cx="10515600" cy="23660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44C79F-CD5C-46EA-B47F-B87BAA8625C0}"/>
              </a:ext>
            </a:extLst>
          </p:cNvPr>
          <p:cNvCxnSpPr/>
          <p:nvPr/>
        </p:nvCxnSpPr>
        <p:spPr>
          <a:xfrm>
            <a:off x="3022120" y="3223404"/>
            <a:ext cx="957532" cy="137447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25E545-5FAB-4AFA-A345-2C22E3B67795}"/>
              </a:ext>
            </a:extLst>
          </p:cNvPr>
          <p:cNvCxnSpPr>
            <a:cxnSpLocks/>
          </p:cNvCxnSpPr>
          <p:nvPr/>
        </p:nvCxnSpPr>
        <p:spPr>
          <a:xfrm>
            <a:off x="3496571" y="3065252"/>
            <a:ext cx="957532" cy="1374475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0C9889-E24F-4F4B-813C-5550CBD6B0E4}"/>
              </a:ext>
            </a:extLst>
          </p:cNvPr>
          <p:cNvCxnSpPr>
            <a:cxnSpLocks/>
          </p:cNvCxnSpPr>
          <p:nvPr/>
        </p:nvCxnSpPr>
        <p:spPr>
          <a:xfrm>
            <a:off x="2518912" y="3467819"/>
            <a:ext cx="957532" cy="1374475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46080" y="3808080"/>
              <a:ext cx="132120" cy="78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7440" y="3800160"/>
                <a:ext cx="14904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2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3157-BC8F-429D-A3F5-E836C54A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SVM</a:t>
            </a:r>
            <a:endParaRPr lang="en-US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8AE321E-C9FF-4853-A17B-DE1FBED69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90495"/>
            <a:ext cx="10515600" cy="26215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44040" y="3425040"/>
              <a:ext cx="282960" cy="95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37560" y="3419640"/>
                <a:ext cx="293040" cy="9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41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2226-8485-4A63-A5E5-C9CB9E53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Linear Models for Classification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4187F-630C-4C8C-B27C-7628622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6EC266B-2E74-47A0-87E3-1EF6C9A1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32" y="1832231"/>
            <a:ext cx="5949950" cy="822872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E4D40E-526B-4857-B6ED-3339B9785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00" r="51889" b="400"/>
          <a:stretch/>
        </p:blipFill>
        <p:spPr>
          <a:xfrm>
            <a:off x="3179231" y="2601358"/>
            <a:ext cx="5832437" cy="3920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6848640" y="3597120"/>
              <a:ext cx="1215000" cy="740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9640" y="3588120"/>
                <a:ext cx="1232280" cy="7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3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4222-D94C-4306-9B3E-138958FA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Soft Margin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DFEA1-53B5-4E4F-9453-56E8897E2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Hard Margin: If all the instances should be on the right side of the street.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055E7AE-3ABD-4C7D-81B7-0CD722C1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7" y="3234278"/>
            <a:ext cx="10363200" cy="2459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888840" y="4501800"/>
              <a:ext cx="216000" cy="249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4160" y="4498920"/>
                <a:ext cx="223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2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FCA7-D7A0-475B-B80E-F032AEDF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Soft Margin Classification 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A4378C-0D5B-45EE-AEC4-A7EC454E0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804" y="2009743"/>
            <a:ext cx="10760015" cy="28616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368240" y="3334680"/>
              <a:ext cx="5596560" cy="603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2120" y="3324960"/>
                <a:ext cx="5605920" cy="6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8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B367-FFB4-4BFF-94C0-3A7EFDCD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A452-87C6-4389-AF19-A4D73017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If your SVM model is overfitting, you can try regularizing it by reducing C.</a:t>
            </a:r>
          </a:p>
          <a:p>
            <a:r>
              <a:rPr lang="en-US" dirty="0">
                <a:cs typeface="Calibri"/>
              </a:rPr>
              <a:t>Unlike Logistic Regression classifiers, SVM classifiers do not output probabilities for each class.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0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EB47-3BB2-44F8-94DD-3F79E51F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Nonlinear SVM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79D8B-E973-44D8-8246-1CCB018AF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898989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745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189C-3AF0-4CC0-869B-48F047A7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</a:t>
            </a:r>
            <a:endParaRPr lang="en-US" dirty="0"/>
          </a:p>
        </p:txBody>
      </p:sp>
      <p:pic>
        <p:nvPicPr>
          <p:cNvPr id="4" name="Picture 4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B88694A1-FF95-49D2-A6AF-D63DD5B1E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29619"/>
            <a:ext cx="10515600" cy="3943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27440" y="1994760"/>
              <a:ext cx="7341120" cy="3484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2040" y="1990440"/>
                <a:ext cx="7349400" cy="34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07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1960-8A9E-48B7-BCF3-143F3F57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Kernel Trick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B195-3909-47D6-B2BE-0BA6EC564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Adding polynomial features is inefficient.</a:t>
            </a:r>
          </a:p>
          <a:p>
            <a:r>
              <a:rPr lang="en-US" dirty="0">
                <a:cs typeface="Calibri"/>
              </a:rPr>
              <a:t>Given a constrained optimization problem, known as the </a:t>
            </a:r>
            <a:r>
              <a:rPr lang="en-US" i="1" dirty="0">
                <a:cs typeface="Calibri"/>
              </a:rPr>
              <a:t>primal problem</a:t>
            </a:r>
            <a:r>
              <a:rPr lang="en-US" dirty="0">
                <a:cs typeface="Calibri"/>
              </a:rPr>
              <a:t>, it is possible to express a different but closely related problem, called its </a:t>
            </a:r>
            <a:r>
              <a:rPr lang="en-US" i="1" dirty="0">
                <a:cs typeface="Calibri"/>
              </a:rPr>
              <a:t>dual problem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>
                <a:cs typeface="Calibri"/>
              </a:rPr>
              <a:t>The solution to the dual problem typically gives a lower bound to the solution of the primal problem, but under some conditions it can even have the same solutions as the primal problem.</a:t>
            </a:r>
          </a:p>
          <a:p>
            <a:r>
              <a:rPr lang="en-US" dirty="0">
                <a:cs typeface="Calibri"/>
              </a:rPr>
              <a:t>the SVM problem meets these conditions, so the solution to dual problem is also a solution for primal problem. </a:t>
            </a:r>
            <a:endParaRPr lang="en-US" baseline="30000" dirty="0">
              <a:cs typeface="Calibri"/>
            </a:endParaRPr>
          </a:p>
          <a:p>
            <a:r>
              <a:rPr lang="en-US" dirty="0">
                <a:cs typeface="Calibri"/>
              </a:rPr>
              <a:t>Kernel trick, is defining a dual problem, which its solution is the same as feature transformation. </a:t>
            </a:r>
          </a:p>
        </p:txBody>
      </p:sp>
    </p:spTree>
    <p:extLst>
      <p:ext uri="{BB962C8B-B14F-4D97-AF65-F5344CB8AC3E}">
        <p14:creationId xmlns:p14="http://schemas.microsoft.com/office/powerpoint/2010/main" val="31459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7DB4-E3D5-4B60-8AB3-F6A46C9D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</a:t>
            </a:r>
            <a:endParaRPr lang="en-US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6F01FD1-B052-42AD-A2F2-294DC6FE5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9510" y="1825625"/>
            <a:ext cx="667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D0A0-BC3C-43BB-BC59-AD15FA0F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</a:t>
            </a:r>
            <a:endParaRPr lang="en-US" dirty="0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9F05E1F-4DE5-4F4C-AEDC-1A6B6EB25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90274"/>
            <a:ext cx="10515600" cy="36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CFFF-F49D-45D2-8A4D-7E67319EE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Similarity Features</a:t>
            </a:r>
            <a:endParaRPr lang="en-US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2FA1F82-E54F-46C4-9C15-A38156C08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6313" y="1773103"/>
            <a:ext cx="10515600" cy="36512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412B7E-37ED-40F1-AA0C-41596D91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324" y="5788587"/>
            <a:ext cx="8249728" cy="830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325520" y="3960"/>
              <a:ext cx="10785240" cy="6235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8680" y="-4320"/>
                <a:ext cx="10795320" cy="62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2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BEAA-2908-404A-B0F9-CAB6595F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Gaussian RBF Kernel</a:t>
            </a:r>
            <a:endParaRPr lang="en-US" dirty="0"/>
          </a:p>
        </p:txBody>
      </p:sp>
      <p:pic>
        <p:nvPicPr>
          <p:cNvPr id="4" name="Picture 4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847FC2CA-7ED9-46D5-AAAF-06A9B672B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5175" y="1609966"/>
            <a:ext cx="7830406" cy="49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D9CD-62BC-455C-BD81-13970F59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Linear Models for Classifications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C58C5-EA99-4F6A-BE00-C27F7A3C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way in which they measure how well a particular combination of coefficients and intercept fits the training data</a:t>
            </a:r>
          </a:p>
          <a:p>
            <a:r>
              <a:rPr lang="en-US">
                <a:cs typeface="Calibri"/>
              </a:rPr>
              <a:t>If and what kind of regularization they use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6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0805-1B19-41CC-B4EF-B7E97C5F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Gamma</a:t>
            </a:r>
            <a:endParaRPr lang="en-US" dirty="0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2482C60-0CF2-4178-91E0-C49613DAD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8450" y="2896394"/>
            <a:ext cx="6515100" cy="220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830000" y="4677480"/>
              <a:ext cx="446760" cy="32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5680" y="4674240"/>
                <a:ext cx="45612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6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C44B-E38F-40BC-B004-50A4BA9D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E8FE-3333-4726-9010-AD3634AC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With so many kernels to choose from, how can you decide which one to use?</a:t>
            </a:r>
          </a:p>
          <a:p>
            <a:pPr marL="685800"/>
            <a:r>
              <a:rPr lang="en-US" dirty="0">
                <a:cs typeface="Calibri"/>
              </a:rPr>
              <a:t>As a rule of thumb, you should always try the linear kernel first, especially if the training set is very large or if it has plenty of features. </a:t>
            </a:r>
            <a:endParaRPr lang="en-US" dirty="0"/>
          </a:p>
          <a:p>
            <a:pPr marL="685800"/>
            <a:r>
              <a:rPr lang="en-US" dirty="0">
                <a:cs typeface="Calibri"/>
              </a:rPr>
              <a:t>If the training set is not too large, you should try the Gaussian RBF kernel as well.</a:t>
            </a:r>
            <a:endParaRPr lang="en-US" dirty="0"/>
          </a:p>
          <a:p>
            <a:pPr marL="685800"/>
            <a:r>
              <a:rPr lang="en-US" dirty="0">
                <a:cs typeface="Calibri"/>
              </a:rPr>
              <a:t>Then if you have spare time and computing power, you can also experiment with a few other kernels using cross-validation and grid search, especially if there are kernels specialized for your training set’s data structure.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5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35A-DA00-4A11-9FCF-3D5B117E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Computational Complexity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54B0B-CA56-490E-8D7B-3862C93D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 </a:t>
            </a:r>
            <a:r>
              <a:rPr lang="en-US" dirty="0" err="1">
                <a:cs typeface="Calibri"/>
              </a:rPr>
              <a:t>LinearSVC</a:t>
            </a:r>
            <a:r>
              <a:rPr lang="en-US" dirty="0">
                <a:cs typeface="Calibri"/>
              </a:rPr>
              <a:t> class is based on the </a:t>
            </a:r>
            <a:r>
              <a:rPr lang="en-US" i="1" dirty="0" err="1">
                <a:cs typeface="Calibri"/>
              </a:rPr>
              <a:t>liblinear</a:t>
            </a:r>
            <a:r>
              <a:rPr lang="en-US" dirty="0">
                <a:cs typeface="Calibri"/>
              </a:rPr>
              <a:t> library, which implements an optimized algorithm for linear SVMs.</a:t>
            </a:r>
          </a:p>
          <a:p>
            <a:pPr marL="685800"/>
            <a:r>
              <a:rPr lang="en-US" dirty="0">
                <a:cs typeface="Calibri"/>
              </a:rPr>
              <a:t>It does not support the kernel trick, but it scales almost linearly with the number of training instances and the number of features: its training time complexity is roughly </a:t>
            </a:r>
            <a:r>
              <a:rPr lang="en-US" i="1" dirty="0">
                <a:cs typeface="Calibri"/>
              </a:rPr>
              <a:t>O</a:t>
            </a:r>
            <a:r>
              <a:rPr lang="en-US" dirty="0">
                <a:cs typeface="Calibri"/>
              </a:rPr>
              <a:t>(</a:t>
            </a:r>
            <a:r>
              <a:rPr lang="en-US" i="1" dirty="0">
                <a:cs typeface="Calibri"/>
              </a:rPr>
              <a:t>m</a:t>
            </a:r>
            <a:r>
              <a:rPr lang="en-US" dirty="0">
                <a:cs typeface="Calibri"/>
              </a:rPr>
              <a:t> × </a:t>
            </a:r>
            <a:r>
              <a:rPr lang="en-US" i="1" dirty="0">
                <a:cs typeface="Calibri"/>
              </a:rPr>
              <a:t>n</a:t>
            </a:r>
            <a:r>
              <a:rPr lang="en-US" dirty="0">
                <a:cs typeface="Calibri"/>
              </a:rPr>
              <a:t>).</a:t>
            </a:r>
            <a:endParaRPr lang="en-US" dirty="0"/>
          </a:p>
          <a:p>
            <a:r>
              <a:rPr lang="en-US" dirty="0">
                <a:cs typeface="Calibri"/>
              </a:rPr>
              <a:t>The SVC class is based on the </a:t>
            </a:r>
            <a:r>
              <a:rPr lang="en-US" i="1" dirty="0" err="1">
                <a:cs typeface="Calibri"/>
              </a:rPr>
              <a:t>libsvm</a:t>
            </a:r>
            <a:r>
              <a:rPr lang="en-US" dirty="0">
                <a:cs typeface="Calibri"/>
              </a:rPr>
              <a:t> library, which implements an algorithm that supports the kernel trick.</a:t>
            </a:r>
            <a:endParaRPr lang="en-US" dirty="0"/>
          </a:p>
          <a:p>
            <a:pPr marL="685800"/>
            <a:r>
              <a:rPr lang="en-US" dirty="0">
                <a:cs typeface="Calibri"/>
              </a:rPr>
              <a:t>The training time complexity is usually between </a:t>
            </a:r>
            <a:r>
              <a:rPr lang="en-US" i="1" dirty="0">
                <a:cs typeface="Calibri"/>
              </a:rPr>
              <a:t>O</a:t>
            </a:r>
            <a:r>
              <a:rPr lang="en-US" dirty="0">
                <a:cs typeface="Calibri"/>
              </a:rPr>
              <a:t>(</a:t>
            </a:r>
            <a:r>
              <a:rPr lang="en-US" i="1" dirty="0">
                <a:cs typeface="Calibri"/>
              </a:rPr>
              <a:t>m</a:t>
            </a:r>
            <a:r>
              <a:rPr lang="en-US" dirty="0">
                <a:cs typeface="Calibri"/>
              </a:rPr>
              <a:t>2 × </a:t>
            </a:r>
            <a:r>
              <a:rPr lang="en-US" i="1" dirty="0">
                <a:cs typeface="Calibri"/>
              </a:rPr>
              <a:t>n</a:t>
            </a:r>
            <a:r>
              <a:rPr lang="en-US" dirty="0">
                <a:cs typeface="Calibri"/>
              </a:rPr>
              <a:t>) and </a:t>
            </a:r>
            <a:r>
              <a:rPr lang="en-US" i="1" dirty="0">
                <a:cs typeface="Calibri"/>
              </a:rPr>
              <a:t>O</a:t>
            </a:r>
            <a:r>
              <a:rPr lang="en-US" dirty="0">
                <a:cs typeface="Calibri"/>
              </a:rPr>
              <a:t>(</a:t>
            </a:r>
            <a:r>
              <a:rPr lang="en-US" i="1" dirty="0">
                <a:cs typeface="Calibri"/>
              </a:rPr>
              <a:t>m</a:t>
            </a:r>
            <a:r>
              <a:rPr lang="en-US" dirty="0">
                <a:cs typeface="Calibri"/>
              </a:rPr>
              <a:t>3 × </a:t>
            </a:r>
            <a:r>
              <a:rPr lang="en-US" i="1" dirty="0">
                <a:cs typeface="Calibri"/>
              </a:rPr>
              <a:t>n</a:t>
            </a:r>
            <a:r>
              <a:rPr lang="en-US" dirty="0">
                <a:cs typeface="Calibri"/>
              </a:rPr>
              <a:t>). </a:t>
            </a:r>
            <a:endParaRPr lang="en-US" dirty="0"/>
          </a:p>
          <a:p>
            <a:pPr marL="685800"/>
            <a:r>
              <a:rPr lang="en-US" dirty="0" err="1">
                <a:cs typeface="Calibri"/>
              </a:rPr>
              <a:t>LinearSVC</a:t>
            </a:r>
            <a:r>
              <a:rPr lang="en-US" dirty="0">
                <a:cs typeface="Calibri"/>
              </a:rPr>
              <a:t> is much faster than SVC(kernel="linear")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05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E682-72A1-4CE6-A7F8-A7C20D17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SVM Regression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D86D-DD48-4096-B9A6-DE7AEC109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4A3D-1809-4DDC-8057-F2B012D0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DBC6-EF29-4B81-B69F-CB7194E6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SVM Regression tries to fit as many instances as possible </a:t>
            </a:r>
            <a:r>
              <a:rPr lang="en-US" i="1" dirty="0">
                <a:cs typeface="Calibri"/>
              </a:rPr>
              <a:t>on</a:t>
            </a:r>
            <a:r>
              <a:rPr lang="en-US" dirty="0">
                <a:cs typeface="Calibri"/>
              </a:rPr>
              <a:t> the street while limiting margin violations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30A1EF0-10C5-4BB2-B67E-E4DFF85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14" y="2804844"/>
            <a:ext cx="9011728" cy="3821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58800" y="3573720"/>
              <a:ext cx="6518880" cy="1653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0880" y="3567240"/>
                <a:ext cx="6530760" cy="16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7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AA23-72F8-4071-9CDA-66F1F8C6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Nonlinear Regression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7DB05F6-5D4E-4023-9400-63CD4C0FD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3099" y="1825625"/>
            <a:ext cx="10305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428C-0094-4452-B261-671F4322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Estimating Probabilities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2B97-CB48-4D1B-86CD-E5CF5F53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In logistic regression, we are only concerned about the probability of outcome dependent variable ( success or failure). </a:t>
            </a:r>
          </a:p>
          <a:p>
            <a:r>
              <a:rPr lang="en-US">
                <a:cs typeface="Calibri"/>
              </a:rPr>
              <a:t>This function is established using two things: Probability of Success(p) and Probability of Failure(1-p). p should meet following criteria:</a:t>
            </a:r>
            <a:endParaRPr lang="en-US"/>
          </a:p>
          <a:p>
            <a:pPr marL="1200150" indent="-514350">
              <a:buAutoNum type="arabicPeriod"/>
            </a:pPr>
            <a:r>
              <a:rPr lang="en-US">
                <a:cs typeface="Calibri"/>
              </a:rPr>
              <a:t>It must always be positive (since p &gt;= 0)</a:t>
            </a:r>
          </a:p>
          <a:p>
            <a:pPr marL="1200150" indent="-514350">
              <a:buAutoNum type="arabicPeriod"/>
            </a:pPr>
            <a:r>
              <a:rPr lang="en-US">
                <a:cs typeface="Calibri"/>
              </a:rPr>
              <a:t>It must always be less than equals to 1 (since p &lt;= 1)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2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3ADD-6A19-42CE-AC09-91080B65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Logit Function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ED5C-33DA-41F9-B4D2-11119CF4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Logit function is a sigmoid function that returns the result between 0 and 1.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38A3AEF9-FABD-4065-9225-B935C93F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14" y="3027475"/>
            <a:ext cx="3769783" cy="781883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654D35-E82B-47F6-95B4-50AE9EB8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317" y="4266459"/>
            <a:ext cx="7495116" cy="23044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181000" y="2803320"/>
              <a:ext cx="3886200" cy="406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2360" y="2795040"/>
                <a:ext cx="3904200" cy="40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4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05-C7F1-4E03-95C1-D8A4BC6D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Training and Cost function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A003-6871-47F3-9450-13D627C1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Cost function: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cost function over the whole triaging set: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black sign with white text&#10;&#10;Description generated with very high confidence">
            <a:extLst>
              <a:ext uri="{FF2B5EF4-FFF2-40B4-BE49-F238E27FC236}">
                <a16:creationId xmlns:a16="http://schemas.microsoft.com/office/drawing/2014/main" id="{F42F582E-65E9-406D-AF8E-C9FA65B1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101" y="2423185"/>
            <a:ext cx="5188424" cy="1135899"/>
          </a:xfrm>
          <a:prstGeom prst="rect">
            <a:avLst/>
          </a:prstGeom>
        </p:spPr>
      </p:pic>
      <p:pic>
        <p:nvPicPr>
          <p:cNvPr id="6" name="Picture 6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8688B204-D1FC-4F05-9B2E-ECD22BC0F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08" y="4627290"/>
            <a:ext cx="9840035" cy="1265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08680" y="2617920"/>
              <a:ext cx="431280" cy="646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99680" y="2612160"/>
                <a:ext cx="450360" cy="6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5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D3AA-B3D9-4012-B1D3-D0C01D57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Minimizing Cost Function </a:t>
            </a:r>
            <a:endParaRPr lang="en-US"/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F125EBAF-26D3-42CA-9185-19054DBC6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325" y="1871319"/>
            <a:ext cx="85153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3046-C79D-4BA8-BDB7-789A9712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Decision Boundary</a:t>
            </a:r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2012004-12B9-4579-A731-4B4E37CFA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65037"/>
            <a:ext cx="10515600" cy="36725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613040" y="4448520"/>
              <a:ext cx="3372840" cy="108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9440" y="4446000"/>
                <a:ext cx="3378960" cy="10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4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5527-8547-477A-83A2-4CBA052C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Decision Boundary</a:t>
            </a:r>
            <a:endParaRPr lang="en-US" dirty="0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EE07590-1AFB-4153-9FCF-BB27DBD93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89455"/>
            <a:ext cx="10515600" cy="40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316</Words>
  <Application>Microsoft Office PowerPoint</Application>
  <PresentationFormat>Widescreen</PresentationFormat>
  <Paragraphs>140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Supervised Models​ Part 3</vt:lpstr>
      <vt:lpstr>Linear Models for Classification</vt:lpstr>
      <vt:lpstr>Linear Models for Classifications </vt:lpstr>
      <vt:lpstr>Estimating Probabilities</vt:lpstr>
      <vt:lpstr>Logit Function </vt:lpstr>
      <vt:lpstr>Training and Cost function </vt:lpstr>
      <vt:lpstr>Minimizing Cost Function </vt:lpstr>
      <vt:lpstr>Decision Boundary</vt:lpstr>
      <vt:lpstr>Decision Boundary</vt:lpstr>
      <vt:lpstr>Regularization</vt:lpstr>
      <vt:lpstr>Softmax Regression</vt:lpstr>
      <vt:lpstr>Cost function </vt:lpstr>
      <vt:lpstr>Cross Entropy</vt:lpstr>
      <vt:lpstr>Cross Entropy – Example </vt:lpstr>
      <vt:lpstr>Cross Entropy</vt:lpstr>
      <vt:lpstr>Softmax Decision Boundary</vt:lpstr>
      <vt:lpstr>Support Vector Machines​ Part 4</vt:lpstr>
      <vt:lpstr>Linear SVM classification</vt:lpstr>
      <vt:lpstr>SVM</vt:lpstr>
      <vt:lpstr>Soft Margin Classification</vt:lpstr>
      <vt:lpstr>Soft Margin Classification </vt:lpstr>
      <vt:lpstr>Tip</vt:lpstr>
      <vt:lpstr>Nonlinear SVM Classification</vt:lpstr>
      <vt:lpstr>Example</vt:lpstr>
      <vt:lpstr>Kernel Trick</vt:lpstr>
      <vt:lpstr>Example</vt:lpstr>
      <vt:lpstr>Example</vt:lpstr>
      <vt:lpstr>Similarity Features</vt:lpstr>
      <vt:lpstr>Gaussian RBF Kernel</vt:lpstr>
      <vt:lpstr>Gamma</vt:lpstr>
      <vt:lpstr>Tip</vt:lpstr>
      <vt:lpstr>Computational Complexity</vt:lpstr>
      <vt:lpstr>SVM Regression</vt:lpstr>
      <vt:lpstr>Objective</vt:lpstr>
      <vt:lpstr>Nonlinear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Models​ Part 2</dc:title>
  <dc:creator>Sohaee, Nassim</dc:creator>
  <cp:lastModifiedBy>Measles, Sylena</cp:lastModifiedBy>
  <cp:revision>332</cp:revision>
  <cp:lastPrinted>2018-05-22T15:08:17Z</cp:lastPrinted>
  <dcterms:modified xsi:type="dcterms:W3CDTF">2018-05-23T17:12:22Z</dcterms:modified>
</cp:coreProperties>
</file>